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4" r:id="rId9"/>
    <p:sldId id="268" r:id="rId10"/>
    <p:sldId id="269" r:id="rId11"/>
    <p:sldId id="270" r:id="rId12"/>
    <p:sldId id="265" r:id="rId13"/>
    <p:sldId id="266" r:id="rId14"/>
    <p:sldId id="267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6" r:id="rId31"/>
    <p:sldId id="286" r:id="rId32"/>
    <p:sldId id="287" r:id="rId33"/>
    <p:sldId id="297" r:id="rId34"/>
    <p:sldId id="288" r:id="rId35"/>
    <p:sldId id="289" r:id="rId36"/>
    <p:sldId id="290" r:id="rId37"/>
    <p:sldId id="291" r:id="rId38"/>
    <p:sldId id="298" r:id="rId39"/>
    <p:sldId id="292" r:id="rId40"/>
    <p:sldId id="293" r:id="rId41"/>
    <p:sldId id="294" r:id="rId42"/>
    <p:sldId id="295" r:id="rId43"/>
    <p:sldId id="299" r:id="rId44"/>
    <p:sldId id="301" r:id="rId45"/>
    <p:sldId id="300" r:id="rId46"/>
    <p:sldId id="302" r:id="rId47"/>
    <p:sldId id="303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14"/>
    <p:restoredTop sz="86442"/>
  </p:normalViewPr>
  <p:slideViewPr>
    <p:cSldViewPr snapToGrid="0" snapToObjects="1">
      <p:cViewPr varScale="1">
        <p:scale>
          <a:sx n="85" d="100"/>
          <a:sy n="85" d="100"/>
        </p:scale>
        <p:origin x="200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728CFB-545D-CB4D-8C71-42C372F54EF8}" type="doc">
      <dgm:prSet loTypeId="urn:microsoft.com/office/officeart/2005/8/layout/chevron2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300E68-3CDD-AE42-963F-140D0A6CD07F}">
      <dgm:prSet phldrT="[Text]"/>
      <dgm:spPr/>
      <dgm:t>
        <a:bodyPr/>
        <a:lstStyle/>
        <a:p>
          <a:r>
            <a:rPr lang="en-US" dirty="0" smtClean="0"/>
            <a:t>1983</a:t>
          </a:r>
          <a:endParaRPr lang="en-US" dirty="0"/>
        </a:p>
      </dgm:t>
    </dgm:pt>
    <dgm:pt modelId="{DF116F2F-694F-B444-BB70-0526CEB596D5}" type="parTrans" cxnId="{E7EAA427-40A5-144D-BF57-CA622A2CC85F}">
      <dgm:prSet/>
      <dgm:spPr/>
      <dgm:t>
        <a:bodyPr/>
        <a:lstStyle/>
        <a:p>
          <a:endParaRPr lang="en-US"/>
        </a:p>
      </dgm:t>
    </dgm:pt>
    <dgm:pt modelId="{1DE87432-FBA3-FC4A-93CC-4AA691AFFF91}" type="sibTrans" cxnId="{E7EAA427-40A5-144D-BF57-CA622A2CC85F}">
      <dgm:prSet/>
      <dgm:spPr/>
      <dgm:t>
        <a:bodyPr/>
        <a:lstStyle/>
        <a:p>
          <a:endParaRPr lang="en-US"/>
        </a:p>
      </dgm:t>
    </dgm:pt>
    <dgm:pt modelId="{F11522E8-C9E8-A04D-A930-0E31178BEBAA}">
      <dgm:prSet phldrT="[Text]"/>
      <dgm:spPr/>
      <dgm:t>
        <a:bodyPr/>
        <a:lstStyle/>
        <a:p>
          <a:r>
            <a:rPr lang="en-US" dirty="0" smtClean="0"/>
            <a:t>    GNU Project, free software concept by Richard Stallman</a:t>
          </a:r>
          <a:endParaRPr lang="en-US" dirty="0"/>
        </a:p>
      </dgm:t>
    </dgm:pt>
    <dgm:pt modelId="{8E7D849E-FF54-9F42-B090-1DAA4A204C06}" type="parTrans" cxnId="{C27BA10A-CB0B-CD4E-A15D-933B761E6DAD}">
      <dgm:prSet/>
      <dgm:spPr/>
      <dgm:t>
        <a:bodyPr/>
        <a:lstStyle/>
        <a:p>
          <a:endParaRPr lang="en-US"/>
        </a:p>
      </dgm:t>
    </dgm:pt>
    <dgm:pt modelId="{77FDC948-3A3A-D840-982C-749C7F8CC928}" type="sibTrans" cxnId="{C27BA10A-CB0B-CD4E-A15D-933B761E6DAD}">
      <dgm:prSet/>
      <dgm:spPr/>
      <dgm:t>
        <a:bodyPr/>
        <a:lstStyle/>
        <a:p>
          <a:endParaRPr lang="en-US"/>
        </a:p>
      </dgm:t>
    </dgm:pt>
    <dgm:pt modelId="{9748A42A-A24F-EE42-8B33-A08CE47E2488}">
      <dgm:prSet phldrT="[Text]"/>
      <dgm:spPr/>
      <dgm:t>
        <a:bodyPr/>
        <a:lstStyle/>
        <a:p>
          <a:r>
            <a:rPr lang="en-US" dirty="0" smtClean="0"/>
            <a:t>1991</a:t>
          </a:r>
          <a:endParaRPr lang="en-US" dirty="0"/>
        </a:p>
      </dgm:t>
    </dgm:pt>
    <dgm:pt modelId="{5FE7F025-6BFF-544A-BAFB-581CBCDDC44F}" type="parTrans" cxnId="{30895FED-8F3A-1C48-99AD-1CDE62AEE02B}">
      <dgm:prSet/>
      <dgm:spPr/>
      <dgm:t>
        <a:bodyPr/>
        <a:lstStyle/>
        <a:p>
          <a:endParaRPr lang="en-US"/>
        </a:p>
      </dgm:t>
    </dgm:pt>
    <dgm:pt modelId="{880ED4CD-04D7-1646-B884-A61A8E1D4F15}" type="sibTrans" cxnId="{30895FED-8F3A-1C48-99AD-1CDE62AEE02B}">
      <dgm:prSet/>
      <dgm:spPr/>
      <dgm:t>
        <a:bodyPr/>
        <a:lstStyle/>
        <a:p>
          <a:endParaRPr lang="en-US"/>
        </a:p>
      </dgm:t>
    </dgm:pt>
    <dgm:pt modelId="{9210A8A3-6CF1-C244-B66D-A3F1C15CA898}">
      <dgm:prSet phldrT="[Text]"/>
      <dgm:spPr/>
      <dgm:t>
        <a:bodyPr/>
        <a:lstStyle/>
        <a:p>
          <a:r>
            <a:rPr lang="en-US" dirty="0" smtClean="0"/>
            <a:t>    Linux kernel project,</a:t>
          </a:r>
          <a:r>
            <a:rPr lang="en-US" baseline="0" dirty="0" smtClean="0"/>
            <a:t> a Unix-like </a:t>
          </a:r>
          <a:r>
            <a:rPr lang="en-US" baseline="0" dirty="0" err="1" smtClean="0"/>
            <a:t>os</a:t>
          </a:r>
          <a:r>
            <a:rPr lang="en-US" baseline="0" dirty="0" smtClean="0"/>
            <a:t> kernel by Linus Torvalds</a:t>
          </a:r>
          <a:r>
            <a:rPr lang="en-US" dirty="0" smtClean="0"/>
            <a:t> </a:t>
          </a:r>
          <a:endParaRPr lang="en-US" dirty="0"/>
        </a:p>
      </dgm:t>
    </dgm:pt>
    <dgm:pt modelId="{84034C8E-873E-1044-A042-CE3D16FCA57C}" type="parTrans" cxnId="{1E874309-8669-5847-B11C-6707A80115E8}">
      <dgm:prSet/>
      <dgm:spPr/>
      <dgm:t>
        <a:bodyPr/>
        <a:lstStyle/>
        <a:p>
          <a:endParaRPr lang="en-US"/>
        </a:p>
      </dgm:t>
    </dgm:pt>
    <dgm:pt modelId="{FEC2A9B0-1B2E-B34E-8E42-FDC19F55CF45}" type="sibTrans" cxnId="{1E874309-8669-5847-B11C-6707A80115E8}">
      <dgm:prSet/>
      <dgm:spPr/>
      <dgm:t>
        <a:bodyPr/>
        <a:lstStyle/>
        <a:p>
          <a:endParaRPr lang="en-US"/>
        </a:p>
      </dgm:t>
    </dgm:pt>
    <dgm:pt modelId="{3CFA8D07-E30E-254B-AE95-196D53548E71}">
      <dgm:prSet phldrT="[Text]"/>
      <dgm:spPr/>
      <dgm:t>
        <a:bodyPr/>
        <a:lstStyle/>
        <a:p>
          <a:r>
            <a:rPr lang="en-US" dirty="0" smtClean="0"/>
            <a:t>    Open</a:t>
          </a:r>
          <a:r>
            <a:rPr lang="en-US" baseline="0" dirty="0" smtClean="0"/>
            <a:t> - source</a:t>
          </a:r>
          <a:endParaRPr lang="en-US" dirty="0"/>
        </a:p>
      </dgm:t>
    </dgm:pt>
    <dgm:pt modelId="{DEED6413-28D5-634A-9126-4D94D1FDF5D1}" type="parTrans" cxnId="{A56E317B-086C-9646-A3DB-790F90F9E115}">
      <dgm:prSet/>
      <dgm:spPr/>
      <dgm:t>
        <a:bodyPr/>
        <a:lstStyle/>
        <a:p>
          <a:endParaRPr lang="en-US"/>
        </a:p>
      </dgm:t>
    </dgm:pt>
    <dgm:pt modelId="{30203B9D-8581-9F4F-A6EB-A52BDF4B350C}" type="sibTrans" cxnId="{A56E317B-086C-9646-A3DB-790F90F9E115}">
      <dgm:prSet/>
      <dgm:spPr/>
      <dgm:t>
        <a:bodyPr/>
        <a:lstStyle/>
        <a:p>
          <a:endParaRPr lang="en-US"/>
        </a:p>
      </dgm:t>
    </dgm:pt>
    <dgm:pt modelId="{4A337D9C-7C9C-314F-8CBF-7EB987EF0CDB}">
      <dgm:prSet phldrT="[Text]"/>
      <dgm:spPr/>
      <dgm:t>
        <a:bodyPr/>
        <a:lstStyle/>
        <a:p>
          <a:r>
            <a:rPr lang="en-US" dirty="0" smtClean="0"/>
            <a:t>1995</a:t>
          </a:r>
          <a:endParaRPr lang="en-US" dirty="0"/>
        </a:p>
      </dgm:t>
    </dgm:pt>
    <dgm:pt modelId="{2016EACA-11F7-2A4E-A9A2-115935930F7E}" type="parTrans" cxnId="{423B5524-505C-1D4C-A3EE-E9F71B16582C}">
      <dgm:prSet/>
      <dgm:spPr/>
      <dgm:t>
        <a:bodyPr/>
        <a:lstStyle/>
        <a:p>
          <a:endParaRPr lang="en-US"/>
        </a:p>
      </dgm:t>
    </dgm:pt>
    <dgm:pt modelId="{4ED3FBDB-1950-F74D-BC00-5ACE118CFEDD}" type="sibTrans" cxnId="{423B5524-505C-1D4C-A3EE-E9F71B16582C}">
      <dgm:prSet/>
      <dgm:spPr/>
      <dgm:t>
        <a:bodyPr/>
        <a:lstStyle/>
        <a:p>
          <a:endParaRPr lang="en-US"/>
        </a:p>
      </dgm:t>
    </dgm:pt>
    <dgm:pt modelId="{18AFFF6B-BE7D-6942-8A6A-2FF2DE287C87}">
      <dgm:prSet phldrT="[Text]"/>
      <dgm:spPr/>
      <dgm:t>
        <a:bodyPr/>
        <a:lstStyle/>
        <a:p>
          <a:r>
            <a:rPr lang="en-US" dirty="0" smtClean="0"/>
            <a:t>    development of </a:t>
          </a:r>
          <a:r>
            <a:rPr lang="en-US" dirty="0" err="1" smtClean="0"/>
            <a:t>gcc</a:t>
          </a:r>
          <a:r>
            <a:rPr lang="en-US" dirty="0" smtClean="0"/>
            <a:t>, </a:t>
          </a:r>
          <a:r>
            <a:rPr lang="en-US" dirty="0" err="1" smtClean="0"/>
            <a:t>gdb</a:t>
          </a:r>
          <a:r>
            <a:rPr lang="en-US" dirty="0" smtClean="0"/>
            <a:t>, </a:t>
          </a:r>
          <a:r>
            <a:rPr lang="en-US" dirty="0" err="1" smtClean="0"/>
            <a:t>glibc</a:t>
          </a:r>
          <a:r>
            <a:rPr lang="en-US" dirty="0" smtClean="0"/>
            <a:t> and other important tools</a:t>
          </a:r>
          <a:endParaRPr lang="en-US" dirty="0"/>
        </a:p>
      </dgm:t>
    </dgm:pt>
    <dgm:pt modelId="{DEFB93EE-2FE8-7846-9F95-23B7C0012714}" type="parTrans" cxnId="{31FAF59C-0404-FE4B-A24F-9E951002AAFC}">
      <dgm:prSet/>
      <dgm:spPr/>
      <dgm:t>
        <a:bodyPr/>
        <a:lstStyle/>
        <a:p>
          <a:endParaRPr lang="en-US"/>
        </a:p>
      </dgm:t>
    </dgm:pt>
    <dgm:pt modelId="{B4A3A7F8-B82C-DE4A-9B8C-A3A42168D330}" type="sibTrans" cxnId="{31FAF59C-0404-FE4B-A24F-9E951002AAFC}">
      <dgm:prSet/>
      <dgm:spPr/>
      <dgm:t>
        <a:bodyPr/>
        <a:lstStyle/>
        <a:p>
          <a:endParaRPr lang="en-US"/>
        </a:p>
      </dgm:t>
    </dgm:pt>
    <dgm:pt modelId="{E8F189E2-535D-1748-B5F9-EC2405B8E5B3}">
      <dgm:prSet phldrT="[Text]"/>
      <dgm:spPr/>
      <dgm:t>
        <a:bodyPr/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2000</a:t>
          </a:r>
          <a:endParaRPr lang="en-US" dirty="0"/>
        </a:p>
      </dgm:t>
    </dgm:pt>
    <dgm:pt modelId="{3DA47C4D-E727-7B41-9D8E-74037620F151}" type="parTrans" cxnId="{CC7724D8-7E6E-F04C-A587-81DC7A8676EC}">
      <dgm:prSet/>
      <dgm:spPr/>
      <dgm:t>
        <a:bodyPr/>
        <a:lstStyle/>
        <a:p>
          <a:endParaRPr lang="en-US"/>
        </a:p>
      </dgm:t>
    </dgm:pt>
    <dgm:pt modelId="{21D24A74-7CEF-6C42-A090-A4B6F4F41FEA}" type="sibTrans" cxnId="{CC7724D8-7E6E-F04C-A587-81DC7A8676EC}">
      <dgm:prSet/>
      <dgm:spPr/>
      <dgm:t>
        <a:bodyPr/>
        <a:lstStyle/>
        <a:p>
          <a:endParaRPr lang="en-US"/>
        </a:p>
      </dgm:t>
    </dgm:pt>
    <dgm:pt modelId="{3203B01F-D7A7-3848-B25A-B067EF52E3A3}">
      <dgm:prSet phldrT="[Text]"/>
      <dgm:spPr/>
      <dgm:t>
        <a:bodyPr/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Linux is more and more popular on embedded systems</a:t>
          </a:r>
          <a:endParaRPr lang="en-US" dirty="0"/>
        </a:p>
      </dgm:t>
    </dgm:pt>
    <dgm:pt modelId="{1DDE41C6-538D-D34F-99CB-4C1ADB1E246C}" type="parTrans" cxnId="{E19B07AE-7CAE-DE45-B772-6E826FD357F5}">
      <dgm:prSet/>
      <dgm:spPr/>
      <dgm:t>
        <a:bodyPr/>
        <a:lstStyle/>
        <a:p>
          <a:endParaRPr lang="en-US"/>
        </a:p>
      </dgm:t>
    </dgm:pt>
    <dgm:pt modelId="{664770D4-F636-1B48-BDB2-63BEC8F414C8}" type="sibTrans" cxnId="{E19B07AE-7CAE-DE45-B772-6E826FD357F5}">
      <dgm:prSet/>
      <dgm:spPr/>
      <dgm:t>
        <a:bodyPr/>
        <a:lstStyle/>
        <a:p>
          <a:endParaRPr lang="en-US"/>
        </a:p>
      </dgm:t>
    </dgm:pt>
    <dgm:pt modelId="{42AB4FA0-D61B-724C-95FA-3D1F3E055C47}">
      <dgm:prSet phldrT="[Text]"/>
      <dgm:spPr/>
      <dgm:t>
        <a:bodyPr/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2008</a:t>
          </a:r>
          <a:endParaRPr lang="en-US" dirty="0"/>
        </a:p>
      </dgm:t>
    </dgm:pt>
    <dgm:pt modelId="{CD3E1B7A-9AC9-754E-828D-F52BBB5CCA27}" type="parTrans" cxnId="{2697C7BF-6AB4-CE49-A68B-2960730D3AB8}">
      <dgm:prSet/>
      <dgm:spPr/>
      <dgm:t>
        <a:bodyPr/>
        <a:lstStyle/>
        <a:p>
          <a:endParaRPr lang="en-US"/>
        </a:p>
      </dgm:t>
    </dgm:pt>
    <dgm:pt modelId="{329FC478-26C1-9149-9DAE-573B8A5B5B95}" type="sibTrans" cxnId="{2697C7BF-6AB4-CE49-A68B-2960730D3AB8}">
      <dgm:prSet/>
      <dgm:spPr/>
      <dgm:t>
        <a:bodyPr/>
        <a:lstStyle/>
        <a:p>
          <a:endParaRPr lang="en-US"/>
        </a:p>
      </dgm:t>
    </dgm:pt>
    <dgm:pt modelId="{2FF0E4B9-0E4B-DF46-8206-DA9F5364EB81}">
      <dgm:prSet phldrT="[Text]"/>
      <dgm:spPr/>
      <dgm:t>
        <a:bodyPr/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Linux is more and more popular on mobile devices</a:t>
          </a:r>
          <a:endParaRPr lang="en-US" dirty="0"/>
        </a:p>
      </dgm:t>
    </dgm:pt>
    <dgm:pt modelId="{6DD259AA-1533-2A40-81F1-EC1BF66A961A}" type="parTrans" cxnId="{F386146C-0475-F846-ADB5-67AB05861837}">
      <dgm:prSet/>
      <dgm:spPr/>
      <dgm:t>
        <a:bodyPr/>
        <a:lstStyle/>
        <a:p>
          <a:endParaRPr lang="en-US"/>
        </a:p>
      </dgm:t>
    </dgm:pt>
    <dgm:pt modelId="{78BDE181-1033-6749-91E1-B7739E339C4C}" type="sibTrans" cxnId="{F386146C-0475-F846-ADB5-67AB05861837}">
      <dgm:prSet/>
      <dgm:spPr/>
      <dgm:t>
        <a:bodyPr/>
        <a:lstStyle/>
        <a:p>
          <a:endParaRPr lang="en-US"/>
        </a:p>
      </dgm:t>
    </dgm:pt>
    <dgm:pt modelId="{33372254-5E37-1E4D-98C8-92B137C95D36}">
      <dgm:prSet phldrT="[Text]"/>
      <dgm:spPr/>
      <dgm:t>
        <a:bodyPr/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2010</a:t>
          </a:r>
          <a:endParaRPr lang="en-US" dirty="0"/>
        </a:p>
      </dgm:t>
    </dgm:pt>
    <dgm:pt modelId="{70A4659F-B593-CA43-A93B-4F52C0E479F2}" type="parTrans" cxnId="{E40C8EE9-9B9B-B549-8358-E11F453B1057}">
      <dgm:prSet/>
      <dgm:spPr/>
      <dgm:t>
        <a:bodyPr/>
        <a:lstStyle/>
        <a:p>
          <a:endParaRPr lang="en-US"/>
        </a:p>
      </dgm:t>
    </dgm:pt>
    <dgm:pt modelId="{3D832C91-175F-BB40-97E3-791EE74964E6}" type="sibTrans" cxnId="{E40C8EE9-9B9B-B549-8358-E11F453B1057}">
      <dgm:prSet/>
      <dgm:spPr/>
      <dgm:t>
        <a:bodyPr/>
        <a:lstStyle/>
        <a:p>
          <a:endParaRPr lang="en-US"/>
        </a:p>
      </dgm:t>
    </dgm:pt>
    <dgm:pt modelId="{67ADF28F-DAE8-A24D-96AD-E45F88147F61}">
      <dgm:prSet phldrT="[Text]"/>
      <dgm:spPr/>
      <dgm:t>
        <a:bodyPr/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Linux is more and more popular on phones</a:t>
          </a:r>
          <a:endParaRPr lang="en-US" dirty="0"/>
        </a:p>
      </dgm:t>
    </dgm:pt>
    <dgm:pt modelId="{4A8F2E9E-029E-1641-A5B5-5D760FA71644}" type="parTrans" cxnId="{6F7FFEC6-424E-924A-974E-356E3158204A}">
      <dgm:prSet/>
      <dgm:spPr/>
      <dgm:t>
        <a:bodyPr/>
        <a:lstStyle/>
        <a:p>
          <a:endParaRPr lang="en-US"/>
        </a:p>
      </dgm:t>
    </dgm:pt>
    <dgm:pt modelId="{EF1BFAD5-D646-F145-80C0-D284BD4BAD77}" type="sibTrans" cxnId="{6F7FFEC6-424E-924A-974E-356E3158204A}">
      <dgm:prSet/>
      <dgm:spPr/>
      <dgm:t>
        <a:bodyPr/>
        <a:lstStyle/>
        <a:p>
          <a:endParaRPr lang="en-US"/>
        </a:p>
      </dgm:t>
    </dgm:pt>
    <dgm:pt modelId="{86515065-C818-1F4C-9B4F-524979F8C550}">
      <dgm:prSet phldrT="[Text]"/>
      <dgm:spPr/>
      <dgm:t>
        <a:bodyPr/>
        <a:lstStyle/>
        <a:p>
          <a:r>
            <a:rPr lang="en-US" baseline="0" dirty="0" smtClean="0"/>
            <a:t>    </a:t>
          </a:r>
          <a:r>
            <a:rPr lang="en-US" dirty="0" smtClean="0"/>
            <a:t>Linux is more and more popular on server systems</a:t>
          </a:r>
          <a:endParaRPr lang="en-US" dirty="0"/>
        </a:p>
      </dgm:t>
    </dgm:pt>
    <dgm:pt modelId="{59437E9C-343F-3F42-A755-271BC64E3383}" type="parTrans" cxnId="{AAC3A16F-0C91-5542-A652-D6A82057AF62}">
      <dgm:prSet/>
      <dgm:spPr/>
      <dgm:t>
        <a:bodyPr/>
        <a:lstStyle/>
        <a:p>
          <a:endParaRPr lang="en-US"/>
        </a:p>
      </dgm:t>
    </dgm:pt>
    <dgm:pt modelId="{5C96EBE8-4531-A14B-9C1E-2E9C4FF86202}" type="sibTrans" cxnId="{AAC3A16F-0C91-5542-A652-D6A82057AF62}">
      <dgm:prSet/>
      <dgm:spPr/>
      <dgm:t>
        <a:bodyPr/>
        <a:lstStyle/>
        <a:p>
          <a:endParaRPr lang="en-US"/>
        </a:p>
      </dgm:t>
    </dgm:pt>
    <dgm:pt modelId="{6ACC21B0-8727-524C-B7C3-3BFB458FEE6C}" type="pres">
      <dgm:prSet presAssocID="{EC728CFB-545D-CB4D-8C71-42C372F54EF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204E573-539F-EC4A-916C-9B83C059F9D1}" type="pres">
      <dgm:prSet presAssocID="{80300E68-3CDD-AE42-963F-140D0A6CD07F}" presName="composite" presStyleCnt="0"/>
      <dgm:spPr/>
    </dgm:pt>
    <dgm:pt modelId="{F0A2176F-4D5A-5849-870F-CC0CA81B6AFA}" type="pres">
      <dgm:prSet presAssocID="{80300E68-3CDD-AE42-963F-140D0A6CD07F}" presName="parentText" presStyleLbl="align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42C578-43CF-FF4E-A2AA-A984EE93C65E}" type="pres">
      <dgm:prSet presAssocID="{80300E68-3CDD-AE42-963F-140D0A6CD07F}" presName="descendantText" presStyleLbl="align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614A3C-62ED-4740-951B-5E8949808F69}" type="pres">
      <dgm:prSet presAssocID="{1DE87432-FBA3-FC4A-93CC-4AA691AFFF91}" presName="sp" presStyleCnt="0"/>
      <dgm:spPr/>
    </dgm:pt>
    <dgm:pt modelId="{AB35117D-7B76-CF40-BA03-77CCFF7407B0}" type="pres">
      <dgm:prSet presAssocID="{9748A42A-A24F-EE42-8B33-A08CE47E2488}" presName="composite" presStyleCnt="0"/>
      <dgm:spPr/>
    </dgm:pt>
    <dgm:pt modelId="{4CE8BD0E-F715-344C-87FD-4EE5177A896C}" type="pres">
      <dgm:prSet presAssocID="{9748A42A-A24F-EE42-8B33-A08CE47E2488}" presName="parentText" presStyleLbl="align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5A87A-2AAA-D449-9BAE-31557822407F}" type="pres">
      <dgm:prSet presAssocID="{9748A42A-A24F-EE42-8B33-A08CE47E2488}" presName="descendantText" presStyleLbl="align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E38B94-FC4E-0C4D-B207-35713393DC34}" type="pres">
      <dgm:prSet presAssocID="{880ED4CD-04D7-1646-B884-A61A8E1D4F15}" presName="sp" presStyleCnt="0"/>
      <dgm:spPr/>
    </dgm:pt>
    <dgm:pt modelId="{1EA79866-8848-BB43-AEA0-554757E97099}" type="pres">
      <dgm:prSet presAssocID="{4A337D9C-7C9C-314F-8CBF-7EB987EF0CDB}" presName="composite" presStyleCnt="0"/>
      <dgm:spPr/>
    </dgm:pt>
    <dgm:pt modelId="{BCC2F3E1-E01A-6845-8349-8D71332288ED}" type="pres">
      <dgm:prSet presAssocID="{4A337D9C-7C9C-314F-8CBF-7EB987EF0CDB}" presName="parentText" presStyleLbl="align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E61C64-4CE1-0340-AC02-03E58BBDD291}" type="pres">
      <dgm:prSet presAssocID="{4A337D9C-7C9C-314F-8CBF-7EB987EF0CDB}" presName="descendantText" presStyleLbl="align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09274A-A76C-684D-BAA0-21D57FD54219}" type="pres">
      <dgm:prSet presAssocID="{4ED3FBDB-1950-F74D-BC00-5ACE118CFEDD}" presName="sp" presStyleCnt="0"/>
      <dgm:spPr/>
    </dgm:pt>
    <dgm:pt modelId="{3BE35A24-90D7-8141-9C35-555ADE1F5EE1}" type="pres">
      <dgm:prSet presAssocID="{E8F189E2-535D-1748-B5F9-EC2405B8E5B3}" presName="composite" presStyleCnt="0"/>
      <dgm:spPr/>
    </dgm:pt>
    <dgm:pt modelId="{B810C849-19DF-D445-A5FB-178AAF0D4C95}" type="pres">
      <dgm:prSet presAssocID="{E8F189E2-535D-1748-B5F9-EC2405B8E5B3}" presName="parentText" presStyleLbl="align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9D1B21-388C-3E43-8778-12EDD827796A}" type="pres">
      <dgm:prSet presAssocID="{E8F189E2-535D-1748-B5F9-EC2405B8E5B3}" presName="descendantText" presStyleLbl="align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5AD9CC-0CD9-2043-95D0-705A07088C8F}" type="pres">
      <dgm:prSet presAssocID="{21D24A74-7CEF-6C42-A090-A4B6F4F41FEA}" presName="sp" presStyleCnt="0"/>
      <dgm:spPr/>
    </dgm:pt>
    <dgm:pt modelId="{B777096A-8A38-AE4E-BE8A-B1691400C05A}" type="pres">
      <dgm:prSet presAssocID="{42AB4FA0-D61B-724C-95FA-3D1F3E055C47}" presName="composite" presStyleCnt="0"/>
      <dgm:spPr/>
    </dgm:pt>
    <dgm:pt modelId="{A3686762-9C6E-224F-A657-9EB16CAE2535}" type="pres">
      <dgm:prSet presAssocID="{42AB4FA0-D61B-724C-95FA-3D1F3E055C47}" presName="parentText" presStyleLbl="align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EF3E42-03FE-0543-9F24-D22BCB3DA043}" type="pres">
      <dgm:prSet presAssocID="{42AB4FA0-D61B-724C-95FA-3D1F3E055C47}" presName="descendantText" presStyleLbl="align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A48D7B-AEFB-1A45-8FF3-7F807777C4ED}" type="pres">
      <dgm:prSet presAssocID="{329FC478-26C1-9149-9DAE-573B8A5B5B95}" presName="sp" presStyleCnt="0"/>
      <dgm:spPr/>
    </dgm:pt>
    <dgm:pt modelId="{5596DE20-CE78-DF49-8825-74DE3B2852AA}" type="pres">
      <dgm:prSet presAssocID="{33372254-5E37-1E4D-98C8-92B137C95D36}" presName="composite" presStyleCnt="0"/>
      <dgm:spPr/>
    </dgm:pt>
    <dgm:pt modelId="{65D9A77E-E015-F847-8102-95DBEB2134CA}" type="pres">
      <dgm:prSet presAssocID="{33372254-5E37-1E4D-98C8-92B137C95D36}" presName="parentText" presStyleLbl="align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FFCEFD-CC21-264E-998C-7BE6AF60BACF}" type="pres">
      <dgm:prSet presAssocID="{33372254-5E37-1E4D-98C8-92B137C95D36}" presName="descendantText" presStyleLbl="align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2B3B885-2B61-7E44-83D5-88312094CF5D}" type="presOf" srcId="{18AFFF6B-BE7D-6942-8A6A-2FF2DE287C87}" destId="{AF42C578-43CF-FF4E-A2AA-A984EE93C65E}" srcOrd="0" destOrd="1" presId="urn:microsoft.com/office/officeart/2005/8/layout/chevron2"/>
    <dgm:cxn modelId="{E19B07AE-7CAE-DE45-B772-6E826FD357F5}" srcId="{E8F189E2-535D-1748-B5F9-EC2405B8E5B3}" destId="{3203B01F-D7A7-3848-B25A-B067EF52E3A3}" srcOrd="0" destOrd="0" parTransId="{1DDE41C6-538D-D34F-99CB-4C1ADB1E246C}" sibTransId="{664770D4-F636-1B48-BDB2-63BEC8F414C8}"/>
    <dgm:cxn modelId="{E40C8EE9-9B9B-B549-8358-E11F453B1057}" srcId="{EC728CFB-545D-CB4D-8C71-42C372F54EF8}" destId="{33372254-5E37-1E4D-98C8-92B137C95D36}" srcOrd="5" destOrd="0" parTransId="{70A4659F-B593-CA43-A93B-4F52C0E479F2}" sibTransId="{3D832C91-175F-BB40-97E3-791EE74964E6}"/>
    <dgm:cxn modelId="{69720FAE-807C-B84F-82E7-F74A9FE6B8CA}" type="presOf" srcId="{67ADF28F-DAE8-A24D-96AD-E45F88147F61}" destId="{62FFCEFD-CC21-264E-998C-7BE6AF60BACF}" srcOrd="0" destOrd="0" presId="urn:microsoft.com/office/officeart/2005/8/layout/chevron2"/>
    <dgm:cxn modelId="{31FAF59C-0404-FE4B-A24F-9E951002AAFC}" srcId="{80300E68-3CDD-AE42-963F-140D0A6CD07F}" destId="{18AFFF6B-BE7D-6942-8A6A-2FF2DE287C87}" srcOrd="1" destOrd="0" parTransId="{DEFB93EE-2FE8-7846-9F95-23B7C0012714}" sibTransId="{B4A3A7F8-B82C-DE4A-9B8C-A3A42168D330}"/>
    <dgm:cxn modelId="{AAC3A16F-0C91-5542-A652-D6A82057AF62}" srcId="{4A337D9C-7C9C-314F-8CBF-7EB987EF0CDB}" destId="{86515065-C818-1F4C-9B4F-524979F8C550}" srcOrd="0" destOrd="0" parTransId="{59437E9C-343F-3F42-A755-271BC64E3383}" sibTransId="{5C96EBE8-4531-A14B-9C1E-2E9C4FF86202}"/>
    <dgm:cxn modelId="{8936BF1F-2511-9B4B-AF55-A81F1E0FCD43}" type="presOf" srcId="{4A337D9C-7C9C-314F-8CBF-7EB987EF0CDB}" destId="{BCC2F3E1-E01A-6845-8349-8D71332288ED}" srcOrd="0" destOrd="0" presId="urn:microsoft.com/office/officeart/2005/8/layout/chevron2"/>
    <dgm:cxn modelId="{C27BA10A-CB0B-CD4E-A15D-933B761E6DAD}" srcId="{80300E68-3CDD-AE42-963F-140D0A6CD07F}" destId="{F11522E8-C9E8-A04D-A930-0E31178BEBAA}" srcOrd="0" destOrd="0" parTransId="{8E7D849E-FF54-9F42-B090-1DAA4A204C06}" sibTransId="{77FDC948-3A3A-D840-982C-749C7F8CC928}"/>
    <dgm:cxn modelId="{B8D2B0FF-E70D-A94E-8690-4CA021C17C54}" type="presOf" srcId="{9210A8A3-6CF1-C244-B66D-A3F1C15CA898}" destId="{76F5A87A-2AAA-D449-9BAE-31557822407F}" srcOrd="0" destOrd="0" presId="urn:microsoft.com/office/officeart/2005/8/layout/chevron2"/>
    <dgm:cxn modelId="{423B5524-505C-1D4C-A3EE-E9F71B16582C}" srcId="{EC728CFB-545D-CB4D-8C71-42C372F54EF8}" destId="{4A337D9C-7C9C-314F-8CBF-7EB987EF0CDB}" srcOrd="2" destOrd="0" parTransId="{2016EACA-11F7-2A4E-A9A2-115935930F7E}" sibTransId="{4ED3FBDB-1950-F74D-BC00-5ACE118CFEDD}"/>
    <dgm:cxn modelId="{E7EAA427-40A5-144D-BF57-CA622A2CC85F}" srcId="{EC728CFB-545D-CB4D-8C71-42C372F54EF8}" destId="{80300E68-3CDD-AE42-963F-140D0A6CD07F}" srcOrd="0" destOrd="0" parTransId="{DF116F2F-694F-B444-BB70-0526CEB596D5}" sibTransId="{1DE87432-FBA3-FC4A-93CC-4AA691AFFF91}"/>
    <dgm:cxn modelId="{2D3C9543-FD02-4347-8C60-14819AFD9F3D}" type="presOf" srcId="{9748A42A-A24F-EE42-8B33-A08CE47E2488}" destId="{4CE8BD0E-F715-344C-87FD-4EE5177A896C}" srcOrd="0" destOrd="0" presId="urn:microsoft.com/office/officeart/2005/8/layout/chevron2"/>
    <dgm:cxn modelId="{D9247F3A-9912-0242-8295-6F8D7D454A81}" type="presOf" srcId="{86515065-C818-1F4C-9B4F-524979F8C550}" destId="{86E61C64-4CE1-0340-AC02-03E58BBDD291}" srcOrd="0" destOrd="0" presId="urn:microsoft.com/office/officeart/2005/8/layout/chevron2"/>
    <dgm:cxn modelId="{CC7724D8-7E6E-F04C-A587-81DC7A8676EC}" srcId="{EC728CFB-545D-CB4D-8C71-42C372F54EF8}" destId="{E8F189E2-535D-1748-B5F9-EC2405B8E5B3}" srcOrd="3" destOrd="0" parTransId="{3DA47C4D-E727-7B41-9D8E-74037620F151}" sibTransId="{21D24A74-7CEF-6C42-A090-A4B6F4F41FEA}"/>
    <dgm:cxn modelId="{D242A6BE-4E51-A64E-984D-D600EA25A9E7}" type="presOf" srcId="{80300E68-3CDD-AE42-963F-140D0A6CD07F}" destId="{F0A2176F-4D5A-5849-870F-CC0CA81B6AFA}" srcOrd="0" destOrd="0" presId="urn:microsoft.com/office/officeart/2005/8/layout/chevron2"/>
    <dgm:cxn modelId="{B3251315-3C2B-9946-AB17-A75B18B991F3}" type="presOf" srcId="{3CFA8D07-E30E-254B-AE95-196D53548E71}" destId="{76F5A87A-2AAA-D449-9BAE-31557822407F}" srcOrd="0" destOrd="1" presId="urn:microsoft.com/office/officeart/2005/8/layout/chevron2"/>
    <dgm:cxn modelId="{22C71915-E5D1-1049-87F6-0BD285F4C9F0}" type="presOf" srcId="{E8F189E2-535D-1748-B5F9-EC2405B8E5B3}" destId="{B810C849-19DF-D445-A5FB-178AAF0D4C95}" srcOrd="0" destOrd="0" presId="urn:microsoft.com/office/officeart/2005/8/layout/chevron2"/>
    <dgm:cxn modelId="{7B98BEBC-CBBA-7D41-A6A3-4412D373C3E6}" type="presOf" srcId="{42AB4FA0-D61B-724C-95FA-3D1F3E055C47}" destId="{A3686762-9C6E-224F-A657-9EB16CAE2535}" srcOrd="0" destOrd="0" presId="urn:microsoft.com/office/officeart/2005/8/layout/chevron2"/>
    <dgm:cxn modelId="{2697C7BF-6AB4-CE49-A68B-2960730D3AB8}" srcId="{EC728CFB-545D-CB4D-8C71-42C372F54EF8}" destId="{42AB4FA0-D61B-724C-95FA-3D1F3E055C47}" srcOrd="4" destOrd="0" parTransId="{CD3E1B7A-9AC9-754E-828D-F52BBB5CCA27}" sibTransId="{329FC478-26C1-9149-9DAE-573B8A5B5B95}"/>
    <dgm:cxn modelId="{915286B6-3FC0-BB4C-AEE9-205F454949B8}" type="presOf" srcId="{EC728CFB-545D-CB4D-8C71-42C372F54EF8}" destId="{6ACC21B0-8727-524C-B7C3-3BFB458FEE6C}" srcOrd="0" destOrd="0" presId="urn:microsoft.com/office/officeart/2005/8/layout/chevron2"/>
    <dgm:cxn modelId="{6F7FFEC6-424E-924A-974E-356E3158204A}" srcId="{33372254-5E37-1E4D-98C8-92B137C95D36}" destId="{67ADF28F-DAE8-A24D-96AD-E45F88147F61}" srcOrd="0" destOrd="0" parTransId="{4A8F2E9E-029E-1641-A5B5-5D760FA71644}" sibTransId="{EF1BFAD5-D646-F145-80C0-D284BD4BAD77}"/>
    <dgm:cxn modelId="{657349DD-9606-2542-B16A-D814DB15697D}" type="presOf" srcId="{33372254-5E37-1E4D-98C8-92B137C95D36}" destId="{65D9A77E-E015-F847-8102-95DBEB2134CA}" srcOrd="0" destOrd="0" presId="urn:microsoft.com/office/officeart/2005/8/layout/chevron2"/>
    <dgm:cxn modelId="{8C3AB983-38F5-C34A-B1E8-FD0782F542AF}" type="presOf" srcId="{2FF0E4B9-0E4B-DF46-8206-DA9F5364EB81}" destId="{BBEF3E42-03FE-0543-9F24-D22BCB3DA043}" srcOrd="0" destOrd="0" presId="urn:microsoft.com/office/officeart/2005/8/layout/chevron2"/>
    <dgm:cxn modelId="{F386146C-0475-F846-ADB5-67AB05861837}" srcId="{42AB4FA0-D61B-724C-95FA-3D1F3E055C47}" destId="{2FF0E4B9-0E4B-DF46-8206-DA9F5364EB81}" srcOrd="0" destOrd="0" parTransId="{6DD259AA-1533-2A40-81F1-EC1BF66A961A}" sibTransId="{78BDE181-1033-6749-91E1-B7739E339C4C}"/>
    <dgm:cxn modelId="{B6074668-1CA6-0C41-A8B8-06ABFAD5E57A}" type="presOf" srcId="{3203B01F-D7A7-3848-B25A-B067EF52E3A3}" destId="{9B9D1B21-388C-3E43-8778-12EDD827796A}" srcOrd="0" destOrd="0" presId="urn:microsoft.com/office/officeart/2005/8/layout/chevron2"/>
    <dgm:cxn modelId="{A56E317B-086C-9646-A3DB-790F90F9E115}" srcId="{9748A42A-A24F-EE42-8B33-A08CE47E2488}" destId="{3CFA8D07-E30E-254B-AE95-196D53548E71}" srcOrd="1" destOrd="0" parTransId="{DEED6413-28D5-634A-9126-4D94D1FDF5D1}" sibTransId="{30203B9D-8581-9F4F-A6EB-A52BDF4B350C}"/>
    <dgm:cxn modelId="{30895FED-8F3A-1C48-99AD-1CDE62AEE02B}" srcId="{EC728CFB-545D-CB4D-8C71-42C372F54EF8}" destId="{9748A42A-A24F-EE42-8B33-A08CE47E2488}" srcOrd="1" destOrd="0" parTransId="{5FE7F025-6BFF-544A-BAFB-581CBCDDC44F}" sibTransId="{880ED4CD-04D7-1646-B884-A61A8E1D4F15}"/>
    <dgm:cxn modelId="{1E874309-8669-5847-B11C-6707A80115E8}" srcId="{9748A42A-A24F-EE42-8B33-A08CE47E2488}" destId="{9210A8A3-6CF1-C244-B66D-A3F1C15CA898}" srcOrd="0" destOrd="0" parTransId="{84034C8E-873E-1044-A042-CE3D16FCA57C}" sibTransId="{FEC2A9B0-1B2E-B34E-8E42-FDC19F55CF45}"/>
    <dgm:cxn modelId="{33EA8F81-D289-DE4C-A8FC-1617690C80CE}" type="presOf" srcId="{F11522E8-C9E8-A04D-A930-0E31178BEBAA}" destId="{AF42C578-43CF-FF4E-A2AA-A984EE93C65E}" srcOrd="0" destOrd="0" presId="urn:microsoft.com/office/officeart/2005/8/layout/chevron2"/>
    <dgm:cxn modelId="{91318DC5-432E-C34D-939B-0C66ACAEB13D}" type="presParOf" srcId="{6ACC21B0-8727-524C-B7C3-3BFB458FEE6C}" destId="{D204E573-539F-EC4A-916C-9B83C059F9D1}" srcOrd="0" destOrd="0" presId="urn:microsoft.com/office/officeart/2005/8/layout/chevron2"/>
    <dgm:cxn modelId="{3E160787-8662-F74A-ADE9-22E4AA17E1CC}" type="presParOf" srcId="{D204E573-539F-EC4A-916C-9B83C059F9D1}" destId="{F0A2176F-4D5A-5849-870F-CC0CA81B6AFA}" srcOrd="0" destOrd="0" presId="urn:microsoft.com/office/officeart/2005/8/layout/chevron2"/>
    <dgm:cxn modelId="{C52846A4-8078-144E-9598-9AADC54ADF8D}" type="presParOf" srcId="{D204E573-539F-EC4A-916C-9B83C059F9D1}" destId="{AF42C578-43CF-FF4E-A2AA-A984EE93C65E}" srcOrd="1" destOrd="0" presId="urn:microsoft.com/office/officeart/2005/8/layout/chevron2"/>
    <dgm:cxn modelId="{EFF89E98-18CB-1948-A721-690916194834}" type="presParOf" srcId="{6ACC21B0-8727-524C-B7C3-3BFB458FEE6C}" destId="{EF614A3C-62ED-4740-951B-5E8949808F69}" srcOrd="1" destOrd="0" presId="urn:microsoft.com/office/officeart/2005/8/layout/chevron2"/>
    <dgm:cxn modelId="{9D37C4DB-1C6B-9E4D-9DEC-EBB177CD9B7B}" type="presParOf" srcId="{6ACC21B0-8727-524C-B7C3-3BFB458FEE6C}" destId="{AB35117D-7B76-CF40-BA03-77CCFF7407B0}" srcOrd="2" destOrd="0" presId="urn:microsoft.com/office/officeart/2005/8/layout/chevron2"/>
    <dgm:cxn modelId="{3AC79827-613C-CB4B-BFF1-91CD0708A0C8}" type="presParOf" srcId="{AB35117D-7B76-CF40-BA03-77CCFF7407B0}" destId="{4CE8BD0E-F715-344C-87FD-4EE5177A896C}" srcOrd="0" destOrd="0" presId="urn:microsoft.com/office/officeart/2005/8/layout/chevron2"/>
    <dgm:cxn modelId="{ED9396F9-5388-5A4C-AF53-58DA56E0B6D2}" type="presParOf" srcId="{AB35117D-7B76-CF40-BA03-77CCFF7407B0}" destId="{76F5A87A-2AAA-D449-9BAE-31557822407F}" srcOrd="1" destOrd="0" presId="urn:microsoft.com/office/officeart/2005/8/layout/chevron2"/>
    <dgm:cxn modelId="{B685E238-E8D6-B648-B484-01637300E6AC}" type="presParOf" srcId="{6ACC21B0-8727-524C-B7C3-3BFB458FEE6C}" destId="{F8E38B94-FC4E-0C4D-B207-35713393DC34}" srcOrd="3" destOrd="0" presId="urn:microsoft.com/office/officeart/2005/8/layout/chevron2"/>
    <dgm:cxn modelId="{C4CEB9F7-0B90-184A-8727-27B453218B75}" type="presParOf" srcId="{6ACC21B0-8727-524C-B7C3-3BFB458FEE6C}" destId="{1EA79866-8848-BB43-AEA0-554757E97099}" srcOrd="4" destOrd="0" presId="urn:microsoft.com/office/officeart/2005/8/layout/chevron2"/>
    <dgm:cxn modelId="{947337ED-4EE5-9144-B21F-52CE3F681F69}" type="presParOf" srcId="{1EA79866-8848-BB43-AEA0-554757E97099}" destId="{BCC2F3E1-E01A-6845-8349-8D71332288ED}" srcOrd="0" destOrd="0" presId="urn:microsoft.com/office/officeart/2005/8/layout/chevron2"/>
    <dgm:cxn modelId="{5730FC91-423E-FD4F-B1BB-3D86B50C6E17}" type="presParOf" srcId="{1EA79866-8848-BB43-AEA0-554757E97099}" destId="{86E61C64-4CE1-0340-AC02-03E58BBDD291}" srcOrd="1" destOrd="0" presId="urn:microsoft.com/office/officeart/2005/8/layout/chevron2"/>
    <dgm:cxn modelId="{776EB8C1-CD36-B444-887D-B594580E32D2}" type="presParOf" srcId="{6ACC21B0-8727-524C-B7C3-3BFB458FEE6C}" destId="{8109274A-A76C-684D-BAA0-21D57FD54219}" srcOrd="5" destOrd="0" presId="urn:microsoft.com/office/officeart/2005/8/layout/chevron2"/>
    <dgm:cxn modelId="{7DD925DD-D39A-CD45-90B3-8D88CEAF0E12}" type="presParOf" srcId="{6ACC21B0-8727-524C-B7C3-3BFB458FEE6C}" destId="{3BE35A24-90D7-8141-9C35-555ADE1F5EE1}" srcOrd="6" destOrd="0" presId="urn:microsoft.com/office/officeart/2005/8/layout/chevron2"/>
    <dgm:cxn modelId="{567D0480-153B-A342-9513-EB4814AAA061}" type="presParOf" srcId="{3BE35A24-90D7-8141-9C35-555ADE1F5EE1}" destId="{B810C849-19DF-D445-A5FB-178AAF0D4C95}" srcOrd="0" destOrd="0" presId="urn:microsoft.com/office/officeart/2005/8/layout/chevron2"/>
    <dgm:cxn modelId="{EE4E8751-75E1-A740-BC8A-17B212AA6023}" type="presParOf" srcId="{3BE35A24-90D7-8141-9C35-555ADE1F5EE1}" destId="{9B9D1B21-388C-3E43-8778-12EDD827796A}" srcOrd="1" destOrd="0" presId="urn:microsoft.com/office/officeart/2005/8/layout/chevron2"/>
    <dgm:cxn modelId="{035DC29F-FEC3-F541-915D-852A439DA941}" type="presParOf" srcId="{6ACC21B0-8727-524C-B7C3-3BFB458FEE6C}" destId="{5A5AD9CC-0CD9-2043-95D0-705A07088C8F}" srcOrd="7" destOrd="0" presId="urn:microsoft.com/office/officeart/2005/8/layout/chevron2"/>
    <dgm:cxn modelId="{83D48DD9-8315-504B-8D67-186B40181A6F}" type="presParOf" srcId="{6ACC21B0-8727-524C-B7C3-3BFB458FEE6C}" destId="{B777096A-8A38-AE4E-BE8A-B1691400C05A}" srcOrd="8" destOrd="0" presId="urn:microsoft.com/office/officeart/2005/8/layout/chevron2"/>
    <dgm:cxn modelId="{5E93E7BA-7932-764C-BE4D-2DCB2F915B78}" type="presParOf" srcId="{B777096A-8A38-AE4E-BE8A-B1691400C05A}" destId="{A3686762-9C6E-224F-A657-9EB16CAE2535}" srcOrd="0" destOrd="0" presId="urn:microsoft.com/office/officeart/2005/8/layout/chevron2"/>
    <dgm:cxn modelId="{1FD807BF-A3BC-7E44-8C60-3C0386E46F8B}" type="presParOf" srcId="{B777096A-8A38-AE4E-BE8A-B1691400C05A}" destId="{BBEF3E42-03FE-0543-9F24-D22BCB3DA043}" srcOrd="1" destOrd="0" presId="urn:microsoft.com/office/officeart/2005/8/layout/chevron2"/>
    <dgm:cxn modelId="{A5701CF1-3B36-9B41-9601-4171F08F5340}" type="presParOf" srcId="{6ACC21B0-8727-524C-B7C3-3BFB458FEE6C}" destId="{84A48D7B-AEFB-1A45-8FF3-7F807777C4ED}" srcOrd="9" destOrd="0" presId="urn:microsoft.com/office/officeart/2005/8/layout/chevron2"/>
    <dgm:cxn modelId="{3F89A4B6-D480-2A4A-9C22-39437A0AE908}" type="presParOf" srcId="{6ACC21B0-8727-524C-B7C3-3BFB458FEE6C}" destId="{5596DE20-CE78-DF49-8825-74DE3B2852AA}" srcOrd="10" destOrd="0" presId="urn:microsoft.com/office/officeart/2005/8/layout/chevron2"/>
    <dgm:cxn modelId="{755E2679-DC53-634E-9A87-C92E6E87E4EF}" type="presParOf" srcId="{5596DE20-CE78-DF49-8825-74DE3B2852AA}" destId="{65D9A77E-E015-F847-8102-95DBEB2134CA}" srcOrd="0" destOrd="0" presId="urn:microsoft.com/office/officeart/2005/8/layout/chevron2"/>
    <dgm:cxn modelId="{68F74770-AFDB-8A46-A0CC-DC61B0E025F2}" type="presParOf" srcId="{5596DE20-CE78-DF49-8825-74DE3B2852AA}" destId="{62FFCEFD-CC21-264E-998C-7BE6AF60BAC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A2176F-4D5A-5849-870F-CC0CA81B6AFA}">
      <dsp:nvSpPr>
        <dsp:cNvPr id="0" name=""/>
        <dsp:cNvSpPr/>
      </dsp:nvSpPr>
      <dsp:spPr>
        <a:xfrm rot="5400000">
          <a:off x="-121106" y="123128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1983</a:t>
          </a:r>
          <a:endParaRPr lang="en-US" sz="1500" kern="1200" dirty="0"/>
        </a:p>
      </dsp:txBody>
      <dsp:txXfrm rot="-5400000">
        <a:off x="1" y="284603"/>
        <a:ext cx="565164" cy="242213"/>
      </dsp:txXfrm>
    </dsp:sp>
    <dsp:sp modelId="{AF42C578-43CF-FF4E-A2AA-A984EE93C65E}">
      <dsp:nvSpPr>
        <dsp:cNvPr id="0" name=""/>
        <dsp:cNvSpPr/>
      </dsp:nvSpPr>
      <dsp:spPr>
        <a:xfrm rot="5400000">
          <a:off x="5277984" y="-4710798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    GNU Project, free software concept by Richard Stallman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    development of </a:t>
          </a:r>
          <a:r>
            <a:rPr lang="en-US" sz="1500" kern="1200" dirty="0" err="1" smtClean="0"/>
            <a:t>gcc</a:t>
          </a:r>
          <a:r>
            <a:rPr lang="en-US" sz="1500" kern="1200" dirty="0" smtClean="0"/>
            <a:t>, </a:t>
          </a:r>
          <a:r>
            <a:rPr lang="en-US" sz="1500" kern="1200" dirty="0" err="1" smtClean="0"/>
            <a:t>gdb</a:t>
          </a:r>
          <a:r>
            <a:rPr lang="en-US" sz="1500" kern="1200" dirty="0" smtClean="0"/>
            <a:t>, </a:t>
          </a:r>
          <a:r>
            <a:rPr lang="en-US" sz="1500" kern="1200" dirty="0" err="1" smtClean="0"/>
            <a:t>glibc</a:t>
          </a:r>
          <a:r>
            <a:rPr lang="en-US" sz="1500" kern="1200" dirty="0" smtClean="0"/>
            <a:t> and other important tools</a:t>
          </a:r>
          <a:endParaRPr lang="en-US" sz="1500" kern="1200" dirty="0"/>
        </a:p>
      </dsp:txBody>
      <dsp:txXfrm rot="-5400000">
        <a:off x="565164" y="27640"/>
        <a:ext cx="9924817" cy="473559"/>
      </dsp:txXfrm>
    </dsp:sp>
    <dsp:sp modelId="{4CE8BD0E-F715-344C-87FD-4EE5177A896C}">
      <dsp:nvSpPr>
        <dsp:cNvPr id="0" name=""/>
        <dsp:cNvSpPr/>
      </dsp:nvSpPr>
      <dsp:spPr>
        <a:xfrm rot="5400000">
          <a:off x="-121106" y="831111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1991</a:t>
          </a:r>
          <a:endParaRPr lang="en-US" sz="1500" kern="1200" dirty="0"/>
        </a:p>
      </dsp:txBody>
      <dsp:txXfrm rot="-5400000">
        <a:off x="1" y="992586"/>
        <a:ext cx="565164" cy="242213"/>
      </dsp:txXfrm>
    </dsp:sp>
    <dsp:sp modelId="{76F5A87A-2AAA-D449-9BAE-31557822407F}">
      <dsp:nvSpPr>
        <dsp:cNvPr id="0" name=""/>
        <dsp:cNvSpPr/>
      </dsp:nvSpPr>
      <dsp:spPr>
        <a:xfrm rot="5400000">
          <a:off x="5277984" y="-4002815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    Linux kernel project,</a:t>
          </a:r>
          <a:r>
            <a:rPr lang="en-US" sz="1500" kern="1200" baseline="0" dirty="0" smtClean="0"/>
            <a:t> a Unix-like </a:t>
          </a:r>
          <a:r>
            <a:rPr lang="en-US" sz="1500" kern="1200" baseline="0" dirty="0" err="1" smtClean="0"/>
            <a:t>os</a:t>
          </a:r>
          <a:r>
            <a:rPr lang="en-US" sz="1500" kern="1200" baseline="0" dirty="0" smtClean="0"/>
            <a:t> kernel by Linus Torvalds</a:t>
          </a:r>
          <a:r>
            <a:rPr lang="en-US" sz="1500" kern="1200" dirty="0" smtClean="0"/>
            <a:t> 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    Open</a:t>
          </a:r>
          <a:r>
            <a:rPr lang="en-US" sz="1500" kern="1200" baseline="0" dirty="0" smtClean="0"/>
            <a:t> - source</a:t>
          </a:r>
          <a:endParaRPr lang="en-US" sz="1500" kern="1200" dirty="0"/>
        </a:p>
      </dsp:txBody>
      <dsp:txXfrm rot="-5400000">
        <a:off x="565164" y="735623"/>
        <a:ext cx="9924817" cy="473559"/>
      </dsp:txXfrm>
    </dsp:sp>
    <dsp:sp modelId="{BCC2F3E1-E01A-6845-8349-8D71332288ED}">
      <dsp:nvSpPr>
        <dsp:cNvPr id="0" name=""/>
        <dsp:cNvSpPr/>
      </dsp:nvSpPr>
      <dsp:spPr>
        <a:xfrm rot="5400000">
          <a:off x="-121106" y="1539095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1995</a:t>
          </a:r>
          <a:endParaRPr lang="en-US" sz="1500" kern="1200" dirty="0"/>
        </a:p>
      </dsp:txBody>
      <dsp:txXfrm rot="-5400000">
        <a:off x="1" y="1700570"/>
        <a:ext cx="565164" cy="242213"/>
      </dsp:txXfrm>
    </dsp:sp>
    <dsp:sp modelId="{86E61C64-4CE1-0340-AC02-03E58BBDD291}">
      <dsp:nvSpPr>
        <dsp:cNvPr id="0" name=""/>
        <dsp:cNvSpPr/>
      </dsp:nvSpPr>
      <dsp:spPr>
        <a:xfrm rot="5400000">
          <a:off x="5277984" y="-3294831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    </a:t>
          </a:r>
          <a:r>
            <a:rPr lang="en-US" sz="1500" kern="1200" dirty="0" smtClean="0"/>
            <a:t>Linux is more and more popular on server systems</a:t>
          </a:r>
          <a:endParaRPr lang="en-US" sz="1500" kern="1200" dirty="0"/>
        </a:p>
      </dsp:txBody>
      <dsp:txXfrm rot="-5400000">
        <a:off x="565164" y="1443607"/>
        <a:ext cx="9924817" cy="473559"/>
      </dsp:txXfrm>
    </dsp:sp>
    <dsp:sp modelId="{B810C849-19DF-D445-A5FB-178AAF0D4C95}">
      <dsp:nvSpPr>
        <dsp:cNvPr id="0" name=""/>
        <dsp:cNvSpPr/>
      </dsp:nvSpPr>
      <dsp:spPr>
        <a:xfrm rot="5400000">
          <a:off x="-121106" y="2247078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1500" kern="1200" dirty="0" smtClean="0"/>
            <a:t>2000</a:t>
          </a:r>
          <a:endParaRPr lang="en-US" sz="1500" kern="1200" dirty="0"/>
        </a:p>
      </dsp:txBody>
      <dsp:txXfrm rot="-5400000">
        <a:off x="1" y="2408553"/>
        <a:ext cx="565164" cy="242213"/>
      </dsp:txXfrm>
    </dsp:sp>
    <dsp:sp modelId="{9B9D1B21-388C-3E43-8778-12EDD827796A}">
      <dsp:nvSpPr>
        <dsp:cNvPr id="0" name=""/>
        <dsp:cNvSpPr/>
      </dsp:nvSpPr>
      <dsp:spPr>
        <a:xfrm rot="5400000">
          <a:off x="5277984" y="-2586848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500" kern="1200" dirty="0" smtClean="0"/>
            <a:t>Linux is more and more popular on embedded systems</a:t>
          </a:r>
          <a:endParaRPr lang="en-US" sz="1500" kern="1200" dirty="0"/>
        </a:p>
      </dsp:txBody>
      <dsp:txXfrm rot="-5400000">
        <a:off x="565164" y="2151590"/>
        <a:ext cx="9924817" cy="473559"/>
      </dsp:txXfrm>
    </dsp:sp>
    <dsp:sp modelId="{A3686762-9C6E-224F-A657-9EB16CAE2535}">
      <dsp:nvSpPr>
        <dsp:cNvPr id="0" name=""/>
        <dsp:cNvSpPr/>
      </dsp:nvSpPr>
      <dsp:spPr>
        <a:xfrm rot="5400000">
          <a:off x="-121106" y="2955062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1500" kern="1200" dirty="0" smtClean="0"/>
            <a:t>2008</a:t>
          </a:r>
          <a:endParaRPr lang="en-US" sz="1500" kern="1200" dirty="0"/>
        </a:p>
      </dsp:txBody>
      <dsp:txXfrm rot="-5400000">
        <a:off x="1" y="3116537"/>
        <a:ext cx="565164" cy="242213"/>
      </dsp:txXfrm>
    </dsp:sp>
    <dsp:sp modelId="{BBEF3E42-03FE-0543-9F24-D22BCB3DA043}">
      <dsp:nvSpPr>
        <dsp:cNvPr id="0" name=""/>
        <dsp:cNvSpPr/>
      </dsp:nvSpPr>
      <dsp:spPr>
        <a:xfrm rot="5400000">
          <a:off x="5277984" y="-1878864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500" kern="1200" dirty="0" smtClean="0"/>
            <a:t>Linux is more and more popular on mobile devices</a:t>
          </a:r>
          <a:endParaRPr lang="en-US" sz="1500" kern="1200" dirty="0"/>
        </a:p>
      </dsp:txBody>
      <dsp:txXfrm rot="-5400000">
        <a:off x="565164" y="2859574"/>
        <a:ext cx="9924817" cy="473559"/>
      </dsp:txXfrm>
    </dsp:sp>
    <dsp:sp modelId="{65D9A77E-E015-F847-8102-95DBEB2134CA}">
      <dsp:nvSpPr>
        <dsp:cNvPr id="0" name=""/>
        <dsp:cNvSpPr/>
      </dsp:nvSpPr>
      <dsp:spPr>
        <a:xfrm rot="5400000">
          <a:off x="-121106" y="3663045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1500" kern="1200" dirty="0" smtClean="0"/>
            <a:t>2010</a:t>
          </a:r>
          <a:endParaRPr lang="en-US" sz="1500" kern="1200" dirty="0"/>
        </a:p>
      </dsp:txBody>
      <dsp:txXfrm rot="-5400000">
        <a:off x="1" y="3824520"/>
        <a:ext cx="565164" cy="242213"/>
      </dsp:txXfrm>
    </dsp:sp>
    <dsp:sp modelId="{62FFCEFD-CC21-264E-998C-7BE6AF60BACF}">
      <dsp:nvSpPr>
        <dsp:cNvPr id="0" name=""/>
        <dsp:cNvSpPr/>
      </dsp:nvSpPr>
      <dsp:spPr>
        <a:xfrm rot="5400000">
          <a:off x="5277984" y="-1170881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500" kern="1200" dirty="0" smtClean="0"/>
            <a:t>Linux is more and more popular on phones</a:t>
          </a:r>
          <a:endParaRPr lang="en-US" sz="1500" kern="1200" dirty="0"/>
        </a:p>
      </dsp:txBody>
      <dsp:txXfrm rot="-5400000">
        <a:off x="565164" y="3567557"/>
        <a:ext cx="9924817" cy="4735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41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C717E-B737-0C4A-98F5-7EA3662A8D98}" type="datetimeFigureOut">
              <a:rPr lang="en-US" smtClean="0"/>
              <a:t>1/15/16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venir Next Medium" charset="0"/>
          <a:ea typeface="Avenir Next Medium" charset="0"/>
          <a:cs typeface="Avenir Next Medium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Linux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bg-BG" dirty="0" smtClean="0"/>
              <a:t>8</a:t>
            </a:r>
            <a:r>
              <a:rPr lang="en-US" dirty="0" smtClean="0"/>
              <a:t>.01.2015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100% Test</a:t>
            </a:r>
          </a:p>
          <a:p>
            <a:r>
              <a:rPr lang="en-US" dirty="0" smtClean="0"/>
              <a:t>No open answers</a:t>
            </a:r>
          </a:p>
          <a:p>
            <a:r>
              <a:rPr lang="en-US" dirty="0" smtClean="0"/>
              <a:t>Single and multiple choice </a:t>
            </a:r>
          </a:p>
        </p:txBody>
      </p:sp>
    </p:spTree>
    <p:extLst>
      <p:ext uri="{BB962C8B-B14F-4D97-AF65-F5344CB8AC3E}">
        <p14:creationId xmlns:p14="http://schemas.microsoft.com/office/powerpoint/2010/main" val="216588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practical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Setup a new virtual machine on PC</a:t>
            </a:r>
          </a:p>
          <a:p>
            <a:r>
              <a:rPr lang="en-US" dirty="0" smtClean="0"/>
              <a:t>One </a:t>
            </a:r>
            <a:r>
              <a:rPr lang="en-US" dirty="0" err="1" smtClean="0"/>
              <a:t>kernal</a:t>
            </a:r>
            <a:r>
              <a:rPr lang="en-US" dirty="0" smtClean="0"/>
              <a:t> task</a:t>
            </a:r>
          </a:p>
          <a:p>
            <a:r>
              <a:rPr lang="en-US" dirty="0" smtClean="0"/>
              <a:t>One C task</a:t>
            </a:r>
          </a:p>
          <a:p>
            <a:r>
              <a:rPr lang="en-US" dirty="0" err="1" smtClean="0"/>
              <a:t>Makefiles</a:t>
            </a:r>
            <a:r>
              <a:rPr lang="en-US" dirty="0" smtClean="0"/>
              <a:t> for compilation</a:t>
            </a:r>
          </a:p>
          <a:p>
            <a:r>
              <a:rPr lang="en-US" dirty="0" smtClean="0"/>
              <a:t>Commit to </a:t>
            </a:r>
            <a:r>
              <a:rPr lang="en-US" dirty="0" err="1" smtClean="0"/>
              <a:t>Git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0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Linux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the **** is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138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692434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172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embedded </a:t>
            </a:r>
            <a:r>
              <a:rPr lang="en-US" dirty="0"/>
              <a:t>L</a:t>
            </a:r>
            <a:r>
              <a:rPr lang="en-US" dirty="0" smtClean="0"/>
              <a:t>inux devices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553725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25037">
            <a:off x="5131136" y="1872456"/>
            <a:ext cx="7023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801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Devices suitable for embedded development and prototyping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Raspberry Pi</a:t>
            </a:r>
          </a:p>
          <a:p>
            <a:r>
              <a:rPr lang="en-US" dirty="0" smtClean="0"/>
              <a:t>Banana Pi</a:t>
            </a:r>
          </a:p>
          <a:p>
            <a:r>
              <a:rPr lang="en-US" dirty="0" err="1" smtClean="0"/>
              <a:t>Olimex</a:t>
            </a:r>
            <a:r>
              <a:rPr lang="en-US" dirty="0" smtClean="0"/>
              <a:t> devices</a:t>
            </a:r>
          </a:p>
          <a:p>
            <a:r>
              <a:rPr lang="en-US" dirty="0" smtClean="0"/>
              <a:t>Beagle bone</a:t>
            </a:r>
          </a:p>
          <a:p>
            <a:r>
              <a:rPr lang="en-US" dirty="0" err="1" smtClean="0"/>
              <a:t>PCDuino</a:t>
            </a:r>
            <a:endParaRPr lang="en-US" dirty="0" smtClean="0"/>
          </a:p>
          <a:p>
            <a:r>
              <a:rPr lang="en-US" dirty="0" smtClean="0"/>
              <a:t>Other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479" y="2293494"/>
            <a:ext cx="4976734" cy="311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460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vs Windows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3506748"/>
              </p:ext>
            </p:extLst>
          </p:nvPr>
        </p:nvGraphicFramePr>
        <p:xfrm>
          <a:off x="838200" y="1825625"/>
          <a:ext cx="10515600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Criteria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Linux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Windows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Manufacturer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Linux kernel</a:t>
                      </a:r>
                      <a:r>
                        <a:rPr lang="en-US" baseline="0" dirty="0" smtClean="0"/>
                        <a:t> – open source, crow developed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Microsoft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Development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Open</a:t>
                      </a:r>
                      <a:r>
                        <a:rPr lang="en-US" baseline="0" dirty="0" smtClean="0"/>
                        <a:t> source, crowd developed, distributed by various vendors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Mobile phones,</a:t>
                      </a:r>
                      <a:r>
                        <a:rPr lang="en-US" baseline="0" dirty="0" smtClean="0"/>
                        <a:t> game consoles to mainframe supercomputers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Desktop</a:t>
                      </a:r>
                      <a:r>
                        <a:rPr lang="en-US" baseline="0" dirty="0" smtClean="0"/>
                        <a:t> computers, laptops, servers, mobile phones, tablets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File System support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Ext2</a:t>
                      </a:r>
                      <a:r>
                        <a:rPr lang="en-US" baseline="0" dirty="0" smtClean="0"/>
                        <a:t>, Ext3, Ext4, </a:t>
                      </a:r>
                      <a:r>
                        <a:rPr lang="en-US" baseline="0" dirty="0" err="1" smtClean="0"/>
                        <a:t>Jfs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Xfs</a:t>
                      </a:r>
                      <a:r>
                        <a:rPr lang="en-US" baseline="0" dirty="0" smtClean="0"/>
                        <a:t>, FAT, FAT32, NTFS, HFS+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FAT, FAT32, NTFS, </a:t>
                      </a:r>
                      <a:r>
                        <a:rPr lang="en-US" dirty="0" err="1" smtClean="0"/>
                        <a:t>exFAT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Software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Packages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Installation</a:t>
                      </a:r>
                      <a:r>
                        <a:rPr lang="en-US" baseline="0" dirty="0" smtClean="0"/>
                        <a:t> archives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0881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Shell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7049" y="1525797"/>
            <a:ext cx="9017901" cy="500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082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err="1" smtClean="0"/>
              <a:t>Куе</a:t>
            </a:r>
            <a:r>
              <a:rPr lang="bg-BG" dirty="0" err="1" smtClean="0"/>
              <a:t>шчънс</a:t>
            </a:r>
            <a:r>
              <a:rPr lang="bg-BG" dirty="0" smtClean="0"/>
              <a:t>???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VAPROSI ??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9716" b="13726"/>
          <a:stretch/>
        </p:blipFill>
        <p:spPr>
          <a:xfrm>
            <a:off x="7749916" y="4441647"/>
            <a:ext cx="3597534" cy="179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17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work with VM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12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Meet and greet</a:t>
            </a:r>
          </a:p>
          <a:p>
            <a:r>
              <a:rPr lang="en-US" dirty="0" smtClean="0"/>
              <a:t>Introduction to course</a:t>
            </a:r>
          </a:p>
          <a:p>
            <a:r>
              <a:rPr lang="en-US" dirty="0" smtClean="0"/>
              <a:t>Introduction to Linux</a:t>
            </a:r>
          </a:p>
          <a:p>
            <a:r>
              <a:rPr lang="en-US" dirty="0" smtClean="0"/>
              <a:t>Virtual machines</a:t>
            </a:r>
          </a:p>
          <a:p>
            <a:r>
              <a:rPr lang="en-US" dirty="0" smtClean="0"/>
              <a:t>Terminal</a:t>
            </a:r>
          </a:p>
          <a:p>
            <a:r>
              <a:rPr lang="en-US" dirty="0" err="1" smtClean="0"/>
              <a:t>Makefiles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Lab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Setup Linux VM</a:t>
            </a:r>
          </a:p>
          <a:p>
            <a:r>
              <a:rPr lang="en-US" dirty="0" smtClean="0"/>
              <a:t>Try basic commands in terminal</a:t>
            </a:r>
          </a:p>
          <a:p>
            <a:r>
              <a:rPr lang="en-US" dirty="0" smtClean="0"/>
              <a:t>Write C code in Linux</a:t>
            </a:r>
          </a:p>
          <a:p>
            <a:r>
              <a:rPr lang="en-US" dirty="0" smtClean="0"/>
              <a:t>Prepare </a:t>
            </a:r>
            <a:r>
              <a:rPr lang="en-US" dirty="0" err="1" smtClean="0"/>
              <a:t>makefile</a:t>
            </a:r>
            <a:endParaRPr lang="en-US" dirty="0" smtClean="0"/>
          </a:p>
          <a:p>
            <a:r>
              <a:rPr lang="en-US" dirty="0" smtClean="0"/>
              <a:t>Compile und Run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 Clients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VMware</a:t>
            </a:r>
          </a:p>
          <a:p>
            <a:r>
              <a:rPr lang="en-US" dirty="0" err="1" smtClean="0"/>
              <a:t>VirtualBox</a:t>
            </a:r>
            <a:endParaRPr lang="en-US" dirty="0" smtClean="0"/>
          </a:p>
          <a:p>
            <a:r>
              <a:rPr lang="en-US" dirty="0" smtClean="0"/>
              <a:t>Parallel desktop</a:t>
            </a:r>
          </a:p>
          <a:p>
            <a:r>
              <a:rPr lang="en-US" dirty="0" smtClean="0"/>
              <a:t>Google Cloud Platform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7767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 of 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Try different OS</a:t>
            </a:r>
          </a:p>
          <a:p>
            <a:r>
              <a:rPr lang="en-US" dirty="0" smtClean="0"/>
              <a:t>Development of OS modules</a:t>
            </a:r>
          </a:p>
          <a:p>
            <a:r>
              <a:rPr lang="en-US" dirty="0" smtClean="0"/>
              <a:t>QA software</a:t>
            </a:r>
            <a:r>
              <a:rPr lang="en-US" dirty="0"/>
              <a:t> </a:t>
            </a:r>
            <a:r>
              <a:rPr lang="en-US" dirty="0" smtClean="0"/>
              <a:t>on different OS</a:t>
            </a:r>
          </a:p>
          <a:p>
            <a:r>
              <a:rPr lang="en-US" dirty="0" smtClean="0"/>
              <a:t>Not to risk you data if you make a mistake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01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Resource allocation</a:t>
            </a:r>
          </a:p>
          <a:p>
            <a:r>
              <a:rPr lang="en-US" dirty="0" smtClean="0"/>
              <a:t>Easy to change hardware configuration</a:t>
            </a:r>
          </a:p>
          <a:p>
            <a:r>
              <a:rPr lang="en-US" dirty="0" smtClean="0"/>
              <a:t>Performance problems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25697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a VM client</a:t>
            </a:r>
          </a:p>
          <a:p>
            <a:r>
              <a:rPr lang="en-US" dirty="0" smtClean="0"/>
              <a:t>Download .</a:t>
            </a:r>
            <a:r>
              <a:rPr lang="en-US" dirty="0" err="1" smtClean="0"/>
              <a:t>img</a:t>
            </a:r>
            <a:r>
              <a:rPr lang="en-US" dirty="0"/>
              <a:t> </a:t>
            </a:r>
            <a:r>
              <a:rPr lang="en-US" dirty="0" smtClean="0"/>
              <a:t>(.</a:t>
            </a:r>
            <a:r>
              <a:rPr lang="en-US" dirty="0" err="1" smtClean="0"/>
              <a:t>iso</a:t>
            </a:r>
            <a:r>
              <a:rPr lang="en-US" dirty="0" smtClean="0"/>
              <a:t>) of the OS you want to install</a:t>
            </a:r>
          </a:p>
          <a:p>
            <a:r>
              <a:rPr lang="en-US" dirty="0" smtClean="0"/>
              <a:t>For Linux (minimum requirements)</a:t>
            </a:r>
          </a:p>
          <a:p>
            <a:pPr lvl="1"/>
            <a:r>
              <a:rPr lang="en-US" dirty="0" smtClean="0"/>
              <a:t>5 GB space</a:t>
            </a:r>
          </a:p>
          <a:p>
            <a:pPr lvl="1"/>
            <a:r>
              <a:rPr lang="en-US" dirty="0" smtClean="0"/>
              <a:t>1(2) cores</a:t>
            </a:r>
          </a:p>
          <a:p>
            <a:pPr lvl="1"/>
            <a:r>
              <a:rPr lang="en-US" dirty="0"/>
              <a:t>1</a:t>
            </a:r>
            <a:r>
              <a:rPr lang="en-US" dirty="0" smtClean="0"/>
              <a:t> GB RAM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0566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a VM Linux Machine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Task 1 – 30 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5809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steps in Linux (</a:t>
            </a:r>
            <a:r>
              <a:rPr lang="en-US" dirty="0" err="1" smtClean="0"/>
              <a:t>Debian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Welcome to the world of infinite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717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user</a:t>
            </a:r>
          </a:p>
          <a:p>
            <a:pPr lvl="1"/>
            <a:r>
              <a:rPr lang="en-US" dirty="0" smtClean="0"/>
              <a:t>Can read, write personal folders</a:t>
            </a:r>
          </a:p>
          <a:p>
            <a:pPr lvl="1"/>
            <a:r>
              <a:rPr lang="en-US" dirty="0" smtClean="0"/>
              <a:t>Can read, write personal files</a:t>
            </a:r>
          </a:p>
          <a:p>
            <a:pPr lvl="1"/>
            <a:r>
              <a:rPr lang="en-US" dirty="0" smtClean="0"/>
              <a:t>Can use user files installed on the systems</a:t>
            </a:r>
          </a:p>
          <a:p>
            <a:r>
              <a:rPr lang="en-US" dirty="0" smtClean="0"/>
              <a:t>Administrators (</a:t>
            </a:r>
            <a:r>
              <a:rPr lang="en-US" dirty="0" err="1" smtClean="0"/>
              <a:t>sudoers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Can do anything that a standard user can do</a:t>
            </a:r>
          </a:p>
          <a:p>
            <a:pPr lvl="1"/>
            <a:r>
              <a:rPr lang="en-US" dirty="0" smtClean="0"/>
              <a:t>Install new packages</a:t>
            </a:r>
          </a:p>
          <a:p>
            <a:pPr lvl="1"/>
            <a:r>
              <a:rPr lang="en-US" dirty="0" smtClean="0"/>
              <a:t>Set the system</a:t>
            </a:r>
          </a:p>
          <a:p>
            <a:pPr lvl="1"/>
            <a:r>
              <a:rPr lang="en-US" dirty="0" smtClean="0"/>
              <a:t>Register, edit users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10091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Root user</a:t>
            </a:r>
          </a:p>
          <a:p>
            <a:pPr lvl="1"/>
            <a:r>
              <a:rPr lang="en-US" dirty="0" smtClean="0"/>
              <a:t>God of the 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22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commands in 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cd – change directory (cd .. to return to previous level)</a:t>
            </a:r>
          </a:p>
          <a:p>
            <a:r>
              <a:rPr lang="en-US" dirty="0" err="1" smtClean="0"/>
              <a:t>ls</a:t>
            </a:r>
            <a:r>
              <a:rPr lang="en-US" dirty="0" smtClean="0"/>
              <a:t> – list files</a:t>
            </a:r>
          </a:p>
          <a:p>
            <a:r>
              <a:rPr lang="en-US" dirty="0" err="1" smtClean="0"/>
              <a:t>mkdir</a:t>
            </a:r>
            <a:r>
              <a:rPr lang="en-US" dirty="0" smtClean="0"/>
              <a:t> – make directory</a:t>
            </a:r>
            <a:endParaRPr lang="bg-BG" dirty="0" smtClean="0"/>
          </a:p>
          <a:p>
            <a:r>
              <a:rPr lang="en-US" dirty="0" err="1" smtClean="0"/>
              <a:t>rmdir</a:t>
            </a:r>
            <a:r>
              <a:rPr lang="en-US" dirty="0" smtClean="0"/>
              <a:t> – remove </a:t>
            </a:r>
            <a:r>
              <a:rPr lang="en-US" dirty="0" err="1" smtClean="0"/>
              <a:t>direcotry</a:t>
            </a:r>
            <a:endParaRPr lang="en-US" dirty="0" smtClean="0"/>
          </a:p>
          <a:p>
            <a:r>
              <a:rPr lang="en-US" dirty="0" err="1" smtClean="0"/>
              <a:t>nano</a:t>
            </a:r>
            <a:r>
              <a:rPr lang="en-US" dirty="0" smtClean="0"/>
              <a:t> – text redactor (like notepad)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40179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6752"/>
            <a:ext cx="4114165" cy="617124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780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About the lecture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091623" y="1783716"/>
            <a:ext cx="7650480" cy="4351338"/>
          </a:xfrm>
        </p:spPr>
        <p:txBody>
          <a:bodyPr/>
          <a:lstStyle/>
          <a:p>
            <a:r>
              <a:rPr lang="en-US" dirty="0" smtClean="0"/>
              <a:t>Martin </a:t>
            </a:r>
            <a:r>
              <a:rPr lang="en-US" dirty="0" err="1" smtClean="0"/>
              <a:t>Kuvandzhiev</a:t>
            </a:r>
            <a:endParaRPr lang="en-US" dirty="0" smtClean="0"/>
          </a:p>
          <a:p>
            <a:r>
              <a:rPr lang="en-US" dirty="0" smtClean="0"/>
              <a:t>Age 21</a:t>
            </a:r>
          </a:p>
          <a:p>
            <a:r>
              <a:rPr lang="en-US" dirty="0" smtClean="0"/>
              <a:t>Born in </a:t>
            </a:r>
            <a:r>
              <a:rPr lang="en-US" dirty="0" err="1" smtClean="0"/>
              <a:t>Burgas</a:t>
            </a:r>
            <a:endParaRPr lang="en-US" dirty="0" smtClean="0"/>
          </a:p>
          <a:p>
            <a:r>
              <a:rPr lang="en-US" dirty="0" smtClean="0"/>
              <a:t>High school of mechanics and electronics</a:t>
            </a:r>
          </a:p>
          <a:p>
            <a:r>
              <a:rPr lang="en-US" dirty="0" smtClean="0"/>
              <a:t>Technical University of Sofia</a:t>
            </a:r>
          </a:p>
          <a:p>
            <a:r>
              <a:rPr lang="en-US" dirty="0" smtClean="0"/>
              <a:t>Working for TAO-Wellness</a:t>
            </a:r>
            <a:endParaRPr lang="bg-BG" dirty="0" smtClean="0"/>
          </a:p>
          <a:p>
            <a:r>
              <a:rPr lang="en-US" dirty="0" smtClean="0"/>
              <a:t>Creator of Project Valkyrie</a:t>
            </a:r>
          </a:p>
        </p:txBody>
      </p:sp>
    </p:spTree>
    <p:extLst>
      <p:ext uri="{BB962C8B-B14F-4D97-AF65-F5344CB8AC3E}">
        <p14:creationId xmlns:p14="http://schemas.microsoft.com/office/powerpoint/2010/main" val="158690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896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</a:t>
            </a:r>
            <a:r>
              <a:rPr lang="bg-BG" dirty="0" smtClean="0"/>
              <a:t> 2</a:t>
            </a:r>
            <a:r>
              <a:rPr lang="en-US" dirty="0" smtClean="0"/>
              <a:t> – 5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Start the VM Linux Machine</a:t>
            </a:r>
          </a:p>
          <a:p>
            <a:r>
              <a:rPr lang="en-US" dirty="0" smtClean="0"/>
              <a:t>Login</a:t>
            </a:r>
          </a:p>
          <a:p>
            <a:r>
              <a:rPr lang="en-US" dirty="0" smtClean="0"/>
              <a:t>Open directory “/”</a:t>
            </a:r>
          </a:p>
          <a:p>
            <a:r>
              <a:rPr lang="en-US" dirty="0" smtClean="0"/>
              <a:t>What do you see there ?</a:t>
            </a:r>
          </a:p>
          <a:p>
            <a:r>
              <a:rPr lang="en-US" dirty="0" smtClean="0"/>
              <a:t>Then open /home/</a:t>
            </a:r>
            <a:r>
              <a:rPr lang="en-US" dirty="0" err="1" smtClean="0"/>
              <a:t>your_user_name</a:t>
            </a:r>
            <a:r>
              <a:rPr lang="en-US" dirty="0" smtClean="0"/>
              <a:t>/</a:t>
            </a:r>
          </a:p>
          <a:p>
            <a:r>
              <a:rPr lang="en-US" dirty="0" smtClean="0"/>
              <a:t>Create directory “</a:t>
            </a:r>
            <a:r>
              <a:rPr lang="en-US" dirty="0" err="1" smtClean="0"/>
              <a:t>test_directory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Delete the directory “</a:t>
            </a:r>
            <a:r>
              <a:rPr lang="en-US" dirty="0" err="1" smtClean="0"/>
              <a:t>test_directory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Create directory “</a:t>
            </a:r>
            <a:r>
              <a:rPr lang="en-US" dirty="0" err="1" smtClean="0"/>
              <a:t>hello_softuni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Enter “</a:t>
            </a:r>
            <a:r>
              <a:rPr lang="en-US" dirty="0" err="1" smtClean="0"/>
              <a:t>hello_softuni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1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</a:t>
            </a:r>
            <a:r>
              <a:rPr lang="en-US" dirty="0" err="1" smtClean="0"/>
              <a:t>nano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nano</a:t>
            </a:r>
            <a:r>
              <a:rPr lang="en-US" dirty="0" smtClean="0"/>
              <a:t> </a:t>
            </a:r>
            <a:r>
              <a:rPr lang="en-US" dirty="0" err="1" smtClean="0"/>
              <a:t>filename.extention</a:t>
            </a:r>
            <a:r>
              <a:rPr lang="en-US" dirty="0" smtClean="0"/>
              <a:t> will open (or create) a file with this name</a:t>
            </a:r>
          </a:p>
          <a:p>
            <a:r>
              <a:rPr lang="en-US" dirty="0" smtClean="0"/>
              <a:t>$</a:t>
            </a:r>
            <a:r>
              <a:rPr lang="en-US" dirty="0" err="1" smtClean="0"/>
              <a:t>nano</a:t>
            </a:r>
            <a:r>
              <a:rPr lang="en-US" dirty="0" smtClean="0"/>
              <a:t> path/to/file/</a:t>
            </a:r>
            <a:r>
              <a:rPr lang="en-US" dirty="0" err="1" smtClean="0"/>
              <a:t>filename.extention</a:t>
            </a:r>
            <a:r>
              <a:rPr lang="en-US" dirty="0" smtClean="0"/>
              <a:t> will open(or create) a file with this name on the path/to/file directory</a:t>
            </a:r>
            <a:endParaRPr lang="bg-BG" dirty="0" smtClean="0"/>
          </a:p>
          <a:p>
            <a:r>
              <a:rPr lang="en-US" dirty="0" smtClean="0"/>
              <a:t>Use ^X to exit the file. You might be asked to save it after you press ctrl(^) + X.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3046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302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3 – 10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a new file called “</a:t>
            </a:r>
            <a:r>
              <a:rPr lang="en-US" dirty="0" err="1" smtClean="0"/>
              <a:t>main.c</a:t>
            </a:r>
            <a:r>
              <a:rPr lang="en-US" dirty="0" smtClean="0"/>
              <a:t>” in </a:t>
            </a:r>
            <a:r>
              <a:rPr lang="en-US" dirty="0" err="1" smtClean="0"/>
              <a:t>hello_softuni</a:t>
            </a:r>
            <a:r>
              <a:rPr lang="en-US" dirty="0"/>
              <a:t> </a:t>
            </a:r>
            <a:r>
              <a:rPr lang="en-US" dirty="0" smtClean="0"/>
              <a:t>folder</a:t>
            </a:r>
          </a:p>
          <a:p>
            <a:r>
              <a:rPr lang="en-US" dirty="0" smtClean="0"/>
              <a:t>Inside the file write a “hello </a:t>
            </a:r>
            <a:r>
              <a:rPr lang="en-US" dirty="0" err="1" smtClean="0"/>
              <a:t>softuni</a:t>
            </a:r>
            <a:r>
              <a:rPr lang="en-US" dirty="0" smtClean="0"/>
              <a:t>” program.</a:t>
            </a:r>
          </a:p>
          <a:p>
            <a:r>
              <a:rPr lang="en-US" dirty="0" smtClean="0"/>
              <a:t>Save and Exit the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484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a simple .c file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do it without a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3024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to compile a code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Translate a code from .c (or other language) to object code (which is understandable by machine) and an executable file.</a:t>
            </a:r>
          </a:p>
          <a:p>
            <a:r>
              <a:rPr lang="en-US" dirty="0" smtClean="0"/>
              <a:t>In </a:t>
            </a:r>
            <a:r>
              <a:rPr lang="en-US" dirty="0" err="1" smtClean="0"/>
              <a:t>linux</a:t>
            </a:r>
            <a:r>
              <a:rPr lang="en-US" dirty="0" smtClean="0"/>
              <a:t> is recommended to recompile the code for new machines</a:t>
            </a:r>
          </a:p>
          <a:p>
            <a:r>
              <a:rPr lang="en-US" dirty="0" smtClean="0"/>
              <a:t>You are using GCC (GNU Compiler Collection) to compile on Linux. It is supporting all of </a:t>
            </a:r>
            <a:r>
              <a:rPr lang="en-US" dirty="0" err="1" smtClean="0"/>
              <a:t>cpp</a:t>
            </a:r>
            <a:r>
              <a:rPr lang="en-US" dirty="0" smtClean="0"/>
              <a:t> like languages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8986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compile and run on </a:t>
            </a:r>
            <a:r>
              <a:rPr lang="en-US" dirty="0"/>
              <a:t>L</a:t>
            </a:r>
            <a:r>
              <a:rPr lang="en-US" dirty="0" smtClean="0"/>
              <a:t>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gcc</a:t>
            </a:r>
            <a:r>
              <a:rPr lang="en-US" dirty="0" smtClean="0"/>
              <a:t> path/to/file/</a:t>
            </a:r>
            <a:r>
              <a:rPr lang="en-US" dirty="0" err="1" smtClean="0"/>
              <a:t>inputFile.c</a:t>
            </a:r>
            <a:r>
              <a:rPr lang="en-US" dirty="0" smtClean="0"/>
              <a:t> –o path/to/file/</a:t>
            </a:r>
            <a:r>
              <a:rPr lang="en-US" dirty="0" err="1" smtClean="0"/>
              <a:t>outputFile</a:t>
            </a:r>
            <a:endParaRPr lang="en-US" dirty="0" smtClean="0"/>
          </a:p>
          <a:p>
            <a:r>
              <a:rPr lang="en-US" dirty="0" smtClean="0"/>
              <a:t>$./path/to/file/</a:t>
            </a:r>
            <a:r>
              <a:rPr lang="en-US" dirty="0" err="1" smtClean="0"/>
              <a:t>outputFile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30793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7472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4 – 5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Compile </a:t>
            </a:r>
            <a:r>
              <a:rPr lang="en-US" dirty="0" err="1" smtClean="0"/>
              <a:t>hello_softuni.c</a:t>
            </a:r>
            <a:endParaRPr lang="en-US" dirty="0" smtClean="0"/>
          </a:p>
          <a:p>
            <a:r>
              <a:rPr lang="en-US" dirty="0" smtClean="0"/>
              <a:t>Run </a:t>
            </a:r>
            <a:r>
              <a:rPr lang="en-US" dirty="0" err="1" smtClean="0"/>
              <a:t>hello_softuni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79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 err="1" smtClean="0"/>
              <a:t>cor</a:t>
            </a:r>
            <a:r>
              <a:rPr lang="en-US" dirty="0" err="1"/>
              <a:t>s</a:t>
            </a:r>
            <a:r>
              <a:rPr lang="en-US" dirty="0" err="1" smtClean="0"/>
              <a:t>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we </a:t>
            </a:r>
            <a:r>
              <a:rPr lang="en-US" dirty="0" err="1" smtClean="0"/>
              <a:t>gonna</a:t>
            </a:r>
            <a:r>
              <a:rPr lang="en-US" dirty="0" smtClean="0"/>
              <a:t> do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59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Makefiles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35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Makefile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compile easily multiple files, or to follow a specific pattern of compiling there are </a:t>
            </a:r>
            <a:r>
              <a:rPr lang="en-US" dirty="0" err="1" smtClean="0"/>
              <a:t>makefile</a:t>
            </a:r>
            <a:r>
              <a:rPr lang="en-US" dirty="0" smtClean="0"/>
              <a:t> file on Linux</a:t>
            </a:r>
          </a:p>
          <a:p>
            <a:r>
              <a:rPr lang="en-US" dirty="0" smtClean="0"/>
              <a:t>With using the simple command “$make” </a:t>
            </a:r>
            <a:r>
              <a:rPr lang="en-US" dirty="0" err="1" smtClean="0"/>
              <a:t>linux</a:t>
            </a:r>
            <a:r>
              <a:rPr lang="en-US" dirty="0" smtClean="0"/>
              <a:t> understands that it should start the </a:t>
            </a:r>
            <a:r>
              <a:rPr lang="en-US" dirty="0" err="1" smtClean="0"/>
              <a:t>makefile</a:t>
            </a:r>
            <a:r>
              <a:rPr lang="en-US" dirty="0" smtClean="0"/>
              <a:t> script</a:t>
            </a:r>
          </a:p>
        </p:txBody>
      </p:sp>
    </p:spTree>
    <p:extLst>
      <p:ext uri="{BB962C8B-B14F-4D97-AF65-F5344CB8AC3E}">
        <p14:creationId xmlns:p14="http://schemas.microsoft.com/office/powerpoint/2010/main" val="9274886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Makefile</a:t>
            </a:r>
            <a:r>
              <a:rPr lang="en-US" dirty="0" smtClean="0"/>
              <a:t> 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target: dependencies</a:t>
            </a:r>
          </a:p>
          <a:p>
            <a:pPr marL="0" indent="0">
              <a:buNone/>
            </a:pPr>
            <a:r>
              <a:rPr lang="en-US" dirty="0"/>
              <a:t>[tab] system command</a:t>
            </a:r>
          </a:p>
        </p:txBody>
      </p:sp>
    </p:spTree>
    <p:extLst>
      <p:ext uri="{BB962C8B-B14F-4D97-AF65-F5344CB8AC3E}">
        <p14:creationId xmlns:p14="http://schemas.microsoft.com/office/powerpoint/2010/main" val="19589580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Makefile</a:t>
            </a:r>
            <a:r>
              <a:rPr lang="en-US" dirty="0" smtClean="0"/>
              <a:t> 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098" y="1690688"/>
            <a:ext cx="9911804" cy="4878466"/>
          </a:xfrm>
        </p:spPr>
      </p:pic>
    </p:spTree>
    <p:extLst>
      <p:ext uri="{BB962C8B-B14F-4D97-AF65-F5344CB8AC3E}">
        <p14:creationId xmlns:p14="http://schemas.microsoft.com/office/powerpoint/2010/main" val="8900012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834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5 – 10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Compile </a:t>
            </a:r>
            <a:r>
              <a:rPr lang="en-US" dirty="0" err="1" smtClean="0"/>
              <a:t>hello_softuni</a:t>
            </a:r>
            <a:r>
              <a:rPr lang="en-US" dirty="0" smtClean="0"/>
              <a:t> with a </a:t>
            </a:r>
            <a:r>
              <a:rPr lang="en-US" dirty="0" err="1" smtClean="0"/>
              <a:t>makefile</a:t>
            </a:r>
            <a:endParaRPr lang="en-US" dirty="0" smtClean="0"/>
          </a:p>
          <a:p>
            <a:r>
              <a:rPr lang="en-US" dirty="0" smtClean="0"/>
              <a:t>Execute make command</a:t>
            </a:r>
          </a:p>
          <a:p>
            <a:r>
              <a:rPr lang="en-US" dirty="0" smtClean="0"/>
              <a:t>Execute output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8373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Daily Final Task – 30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C program that calculates </a:t>
            </a:r>
          </a:p>
          <a:p>
            <a:pPr lvl="1"/>
            <a:r>
              <a:rPr lang="en-US" dirty="0" smtClean="0"/>
              <a:t>Speed by given Acceleration and time after the start of the acceleration (Easy) </a:t>
            </a:r>
          </a:p>
          <a:p>
            <a:pPr lvl="1"/>
            <a:r>
              <a:rPr lang="en-US" dirty="0" smtClean="0"/>
              <a:t>Distance by given Acceleration and time after the start of the acceleration (Medium)</a:t>
            </a:r>
          </a:p>
          <a:p>
            <a:pPr lvl="1"/>
            <a:r>
              <a:rPr lang="en-US" dirty="0" smtClean="0"/>
              <a:t>Time to stop if the car has deceleration equal to Acceleration divided by 2, by given time and Distance (Hard)</a:t>
            </a:r>
          </a:p>
          <a:p>
            <a:r>
              <a:rPr lang="en-US" dirty="0" smtClean="0"/>
              <a:t>Create a </a:t>
            </a:r>
            <a:r>
              <a:rPr lang="en-US" dirty="0" err="1" smtClean="0"/>
              <a:t>makefile</a:t>
            </a:r>
            <a:endParaRPr lang="en-US" dirty="0" smtClean="0"/>
          </a:p>
          <a:p>
            <a:r>
              <a:rPr lang="en-US" dirty="0" smtClean="0"/>
              <a:t>Compile and run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3368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for the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1 and 2</a:t>
            </a:r>
          </a:p>
          <a:p>
            <a:pPr lvl="1"/>
            <a:r>
              <a:rPr lang="en-US" dirty="0" smtClean="0"/>
              <a:t>Acceleration = 10 meters per second</a:t>
            </a:r>
          </a:p>
          <a:p>
            <a:pPr lvl="1"/>
            <a:r>
              <a:rPr lang="en-US" dirty="0" smtClean="0"/>
              <a:t>Time = 2 minutes</a:t>
            </a:r>
          </a:p>
          <a:p>
            <a:pPr lvl="1"/>
            <a:endParaRPr lang="en-US" dirty="0"/>
          </a:p>
          <a:p>
            <a:r>
              <a:rPr lang="en-US" dirty="0" smtClean="0"/>
              <a:t>For 3</a:t>
            </a:r>
          </a:p>
          <a:p>
            <a:pPr lvl="1"/>
            <a:r>
              <a:rPr lang="en-US" dirty="0" smtClean="0"/>
              <a:t>Distance is 12100 m</a:t>
            </a:r>
          </a:p>
          <a:p>
            <a:pPr lvl="1"/>
            <a:r>
              <a:rPr lang="en-US" dirty="0" smtClean="0"/>
              <a:t>Time is 110 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92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0" r="13544" b="1414"/>
          <a:stretch/>
        </p:blipFill>
        <p:spPr>
          <a:xfrm>
            <a:off x="1537397" y="240322"/>
            <a:ext cx="9726805" cy="626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299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 and </a:t>
            </a:r>
            <a:r>
              <a:rPr lang="en-US" dirty="0" err="1" smtClean="0"/>
              <a:t>Cpp</a:t>
            </a:r>
            <a:r>
              <a:rPr lang="en-US" dirty="0" smtClean="0"/>
              <a:t> programming basics</a:t>
            </a:r>
          </a:p>
          <a:p>
            <a:r>
              <a:rPr lang="en-US" dirty="0" smtClean="0"/>
              <a:t>Laptop/Mac</a:t>
            </a:r>
          </a:p>
          <a:p>
            <a:r>
              <a:rPr lang="en-US" dirty="0" smtClean="0"/>
              <a:t>Virtual Machine Client (VMware, </a:t>
            </a:r>
            <a:r>
              <a:rPr lang="en-US" dirty="0" err="1" smtClean="0"/>
              <a:t>VirtualBox</a:t>
            </a:r>
            <a:r>
              <a:rPr lang="en-US" dirty="0" smtClean="0"/>
              <a:t> etc.)</a:t>
            </a:r>
          </a:p>
          <a:p>
            <a:r>
              <a:rPr lang="en-US" dirty="0" smtClean="0"/>
              <a:t>Imagination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273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are going to learn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Linux</a:t>
            </a:r>
            <a:r>
              <a:rPr lang="en-US" dirty="0"/>
              <a:t> </a:t>
            </a:r>
            <a:r>
              <a:rPr lang="en-US" dirty="0" smtClean="0"/>
              <a:t>and how to use it</a:t>
            </a:r>
          </a:p>
          <a:p>
            <a:r>
              <a:rPr lang="en-US" dirty="0" smtClean="0"/>
              <a:t>Work with </a:t>
            </a:r>
            <a:r>
              <a:rPr lang="en-US" dirty="0" err="1" smtClean="0"/>
              <a:t>Makefiles</a:t>
            </a:r>
            <a:endParaRPr lang="en-US" dirty="0" smtClean="0"/>
          </a:p>
          <a:p>
            <a:r>
              <a:rPr lang="en-US" dirty="0" smtClean="0"/>
              <a:t>Work with VM</a:t>
            </a:r>
          </a:p>
          <a:p>
            <a:r>
              <a:rPr lang="en-US" dirty="0" smtClean="0"/>
              <a:t>Work with Terminal</a:t>
            </a:r>
          </a:p>
          <a:p>
            <a:r>
              <a:rPr lang="en-US" dirty="0" smtClean="0"/>
              <a:t>Work </a:t>
            </a:r>
            <a:r>
              <a:rPr lang="en-US" dirty="0" err="1" smtClean="0"/>
              <a:t>withThreads</a:t>
            </a:r>
            <a:endParaRPr lang="en-US" dirty="0" smtClean="0"/>
          </a:p>
          <a:p>
            <a:r>
              <a:rPr lang="en-US" dirty="0" smtClean="0"/>
              <a:t>Work with Kernel</a:t>
            </a:r>
          </a:p>
          <a:p>
            <a:r>
              <a:rPr lang="en-US" dirty="0" err="1" smtClean="0"/>
              <a:t>Filesystems</a:t>
            </a:r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/SVN</a:t>
            </a:r>
          </a:p>
        </p:txBody>
      </p:sp>
    </p:spTree>
    <p:extLst>
      <p:ext uri="{BB962C8B-B14F-4D97-AF65-F5344CB8AC3E}">
        <p14:creationId xmlns:p14="http://schemas.microsoft.com/office/powerpoint/2010/main" val="1965421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 smtClean="0"/>
          </a:p>
          <a:p>
            <a:pPr lvl="1"/>
            <a:r>
              <a:rPr lang="en-US" dirty="0" smtClean="0"/>
              <a:t>20 % Homework</a:t>
            </a:r>
            <a:endParaRPr lang="en-US" dirty="0" smtClean="0"/>
          </a:p>
          <a:p>
            <a:pPr lvl="1"/>
            <a:r>
              <a:rPr lang="en-US" dirty="0" smtClean="0"/>
              <a:t>30 </a:t>
            </a:r>
            <a:r>
              <a:rPr lang="en-US" dirty="0" smtClean="0"/>
              <a:t>% </a:t>
            </a:r>
            <a:r>
              <a:rPr lang="en-US" dirty="0" smtClean="0"/>
              <a:t>Exam theory</a:t>
            </a:r>
          </a:p>
          <a:p>
            <a:pPr lvl="1"/>
            <a:r>
              <a:rPr lang="en-US" dirty="0" smtClean="0"/>
              <a:t>50</a:t>
            </a:r>
            <a:r>
              <a:rPr lang="en-US" dirty="0" smtClean="0"/>
              <a:t> % Exam practical tasks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679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dirty="0" smtClean="0"/>
              <a:t>0% is based on the solution of the homework</a:t>
            </a:r>
          </a:p>
          <a:p>
            <a:pPr lvl="1"/>
            <a:r>
              <a:rPr lang="en-US" dirty="0" smtClean="0"/>
              <a:t>Homework must be submitted before the deadline</a:t>
            </a:r>
          </a:p>
          <a:p>
            <a:pPr lvl="1"/>
            <a:r>
              <a:rPr lang="en-US" dirty="0" smtClean="0"/>
              <a:t>Homework are evaluated by people who has sent their own homework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50% is based on evaluating other people’s homework</a:t>
            </a:r>
          </a:p>
          <a:p>
            <a:pPr lvl="1"/>
            <a:r>
              <a:rPr lang="en-US" dirty="0" smtClean="0"/>
              <a:t>There will be a deadline for the evaluation</a:t>
            </a:r>
          </a:p>
          <a:p>
            <a:pPr lvl="1"/>
            <a:r>
              <a:rPr lang="en-US" dirty="0" smtClean="0"/>
              <a:t>After evaluation of the homework a feedback</a:t>
            </a:r>
          </a:p>
        </p:txBody>
      </p:sp>
    </p:spTree>
    <p:extLst>
      <p:ext uri="{BB962C8B-B14F-4D97-AF65-F5344CB8AC3E}">
        <p14:creationId xmlns:p14="http://schemas.microsoft.com/office/powerpoint/2010/main" val="2142757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4E15B19-78A6-B343-942A-B811808EDDC0}" vid="{5A47D9FF-AA53-124B-BEC4-72AC3AA53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PresentationTemplate</Template>
  <TotalTime>334</TotalTime>
  <Words>1039</Words>
  <Application>Microsoft Macintosh PowerPoint</Application>
  <PresentationFormat>Widescreen</PresentationFormat>
  <Paragraphs>218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Avenir Next Medium</vt:lpstr>
      <vt:lpstr>Avenir Next Ultra Light</vt:lpstr>
      <vt:lpstr>Calibri</vt:lpstr>
      <vt:lpstr>Arial</vt:lpstr>
      <vt:lpstr>Office Theme</vt:lpstr>
      <vt:lpstr>Linux Programming</vt:lpstr>
      <vt:lpstr>Schedule</vt:lpstr>
      <vt:lpstr>About the lecture</vt:lpstr>
      <vt:lpstr>Introduction to corse</vt:lpstr>
      <vt:lpstr>PowerPoint Presentation</vt:lpstr>
      <vt:lpstr>Requirements</vt:lpstr>
      <vt:lpstr>What you are going to learn</vt:lpstr>
      <vt:lpstr>Evaluation</vt:lpstr>
      <vt:lpstr>Homework Evaluation</vt:lpstr>
      <vt:lpstr>Exam theory</vt:lpstr>
      <vt:lpstr>Exam practical task</vt:lpstr>
      <vt:lpstr>Introduction to Linux</vt:lpstr>
      <vt:lpstr>Timeline</vt:lpstr>
      <vt:lpstr>Examples of embedded Linux devices</vt:lpstr>
      <vt:lpstr>Devices suitable for embedded development and prototyping</vt:lpstr>
      <vt:lpstr>Linux vs Windows</vt:lpstr>
      <vt:lpstr>Linux Shell</vt:lpstr>
      <vt:lpstr>Куешчънс???</vt:lpstr>
      <vt:lpstr>Virtual Machine</vt:lpstr>
      <vt:lpstr>Virtual Machine Clients</vt:lpstr>
      <vt:lpstr>Purpose of VM</vt:lpstr>
      <vt:lpstr>How does it work</vt:lpstr>
      <vt:lpstr>How to setup</vt:lpstr>
      <vt:lpstr>Questions ?</vt:lpstr>
      <vt:lpstr>Setup a VM Linux Machine</vt:lpstr>
      <vt:lpstr>First steps in Linux (Debian)</vt:lpstr>
      <vt:lpstr>Linux users</vt:lpstr>
      <vt:lpstr>Linux users</vt:lpstr>
      <vt:lpstr>Basic commands in Linux</vt:lpstr>
      <vt:lpstr>Questions ?</vt:lpstr>
      <vt:lpstr>Task 2 – 5 min</vt:lpstr>
      <vt:lpstr>How to use nano</vt:lpstr>
      <vt:lpstr>Questions ?</vt:lpstr>
      <vt:lpstr>Task 3 – 10 min</vt:lpstr>
      <vt:lpstr>Compiling a simple .c file</vt:lpstr>
      <vt:lpstr>What is to compile a code</vt:lpstr>
      <vt:lpstr>How to compile and run on Linux</vt:lpstr>
      <vt:lpstr>Questions ?</vt:lpstr>
      <vt:lpstr>Task 4 – 5 min</vt:lpstr>
      <vt:lpstr>Makefiles</vt:lpstr>
      <vt:lpstr>Makefile</vt:lpstr>
      <vt:lpstr>Makefile composition</vt:lpstr>
      <vt:lpstr>Makefile example</vt:lpstr>
      <vt:lpstr>Questions ?</vt:lpstr>
      <vt:lpstr>Task 5 – 10 min</vt:lpstr>
      <vt:lpstr>Daily Final Task – 30 min</vt:lpstr>
      <vt:lpstr>Data for the task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Development</dc:title>
  <dc:creator>Microsoft Office User</dc:creator>
  <cp:lastModifiedBy>Microsoft Office User</cp:lastModifiedBy>
  <cp:revision>30</cp:revision>
  <dcterms:created xsi:type="dcterms:W3CDTF">2015-12-30T22:23:24Z</dcterms:created>
  <dcterms:modified xsi:type="dcterms:W3CDTF">2016-01-15T23:03:18Z</dcterms:modified>
</cp:coreProperties>
</file>

<file path=docProps/thumbnail.jpeg>
</file>